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338" r:id="rId2"/>
    <p:sldId id="339" r:id="rId3"/>
    <p:sldId id="341" r:id="rId4"/>
    <p:sldId id="300" r:id="rId5"/>
    <p:sldId id="302" r:id="rId6"/>
    <p:sldId id="336" r:id="rId7"/>
    <p:sldId id="303" r:id="rId8"/>
    <p:sldId id="349" r:id="rId9"/>
    <p:sldId id="337" r:id="rId10"/>
    <p:sldId id="305" r:id="rId11"/>
    <p:sldId id="304" r:id="rId12"/>
    <p:sldId id="306" r:id="rId13"/>
    <p:sldId id="327" r:id="rId14"/>
    <p:sldId id="342" r:id="rId15"/>
    <p:sldId id="309" r:id="rId16"/>
    <p:sldId id="325" r:id="rId17"/>
    <p:sldId id="310" r:id="rId18"/>
    <p:sldId id="344" r:id="rId19"/>
    <p:sldId id="311" r:id="rId20"/>
    <p:sldId id="312" r:id="rId21"/>
    <p:sldId id="313" r:id="rId22"/>
    <p:sldId id="262" r:id="rId23"/>
    <p:sldId id="345" r:id="rId24"/>
    <p:sldId id="264" r:id="rId25"/>
    <p:sldId id="350" r:id="rId26"/>
    <p:sldId id="265" r:id="rId27"/>
    <p:sldId id="346" r:id="rId28"/>
    <p:sldId id="267" r:id="rId29"/>
    <p:sldId id="266" r:id="rId30"/>
    <p:sldId id="269" r:id="rId31"/>
    <p:sldId id="268" r:id="rId32"/>
    <p:sldId id="314" r:id="rId33"/>
    <p:sldId id="324" r:id="rId34"/>
    <p:sldId id="335" r:id="rId35"/>
    <p:sldId id="328" r:id="rId36"/>
    <p:sldId id="348" r:id="rId37"/>
    <p:sldId id="332" r:id="rId38"/>
    <p:sldId id="331" r:id="rId39"/>
    <p:sldId id="347" r:id="rId40"/>
    <p:sldId id="334" r:id="rId41"/>
    <p:sldId id="33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9A5FD37-3E3E-4B41-B7E5-269EBDDA2B90}">
          <p14:sldIdLst>
            <p14:sldId id="338"/>
            <p14:sldId id="339"/>
            <p14:sldId id="341"/>
            <p14:sldId id="300"/>
            <p14:sldId id="302"/>
            <p14:sldId id="336"/>
            <p14:sldId id="303"/>
            <p14:sldId id="349"/>
            <p14:sldId id="337"/>
            <p14:sldId id="305"/>
            <p14:sldId id="304"/>
            <p14:sldId id="306"/>
            <p14:sldId id="327"/>
            <p14:sldId id="342"/>
          </p14:sldIdLst>
        </p14:section>
        <p14:section name="Untitled Section" id="{75BE7B50-8D6E-41A6-AB52-2CDC76D5FF48}">
          <p14:sldIdLst>
            <p14:sldId id="309"/>
            <p14:sldId id="325"/>
            <p14:sldId id="310"/>
            <p14:sldId id="344"/>
            <p14:sldId id="311"/>
            <p14:sldId id="312"/>
            <p14:sldId id="313"/>
          </p14:sldIdLst>
        </p14:section>
        <p14:section name="survey_puzzle" id="{BEC966F7-7E05-4B54-939B-5A3C51E3D442}">
          <p14:sldIdLst>
            <p14:sldId id="262"/>
            <p14:sldId id="345"/>
            <p14:sldId id="264"/>
            <p14:sldId id="350"/>
            <p14:sldId id="265"/>
            <p14:sldId id="346"/>
            <p14:sldId id="267"/>
            <p14:sldId id="266"/>
            <p14:sldId id="269"/>
            <p14:sldId id="268"/>
            <p14:sldId id="314"/>
            <p14:sldId id="324"/>
            <p14:sldId id="335"/>
            <p14:sldId id="328"/>
            <p14:sldId id="348"/>
            <p14:sldId id="332"/>
            <p14:sldId id="331"/>
            <p14:sldId id="347"/>
            <p14:sldId id="334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2626"/>
    <a:srgbClr val="FF0066"/>
    <a:srgbClr val="9F2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2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una\iCloudDrive\NOTIFICATION\CUTOFF_RATES_RB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7751702269284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Indian Population below Poverty Line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743-44C8-AC75-C864683D27D9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43-44C8-AC75-C864683D27D9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India Official</c:v>
                </c:pt>
                <c:pt idx="1">
                  <c:v>World Bank</c:v>
                </c:pt>
                <c:pt idx="2">
                  <c:v>UNDP's MPI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0.21</c:v>
                </c:pt>
                <c:pt idx="2" formatCode="0.00%">
                  <c:v>0.55300000000000005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CAT-2015</c:v>
                </c:pt>
              </c:strCache>
            </c:strRef>
          </c:tx>
          <c:spPr>
            <a:solidFill>
              <a:schemeClr val="accent5">
                <a:shade val="58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Student-A</c:v>
                </c:pt>
                <c:pt idx="1">
                  <c:v>Student-B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CAT-2016</c:v>
                </c:pt>
              </c:strCache>
            </c:strRef>
          </c:tx>
          <c:spPr>
            <a:solidFill>
              <a:schemeClr val="accent5">
                <a:shade val="86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Student-A</c:v>
                </c:pt>
                <c:pt idx="1">
                  <c:v>Student-B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0.95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5">
                <a:shade val="58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Bihar </c:v>
                </c:pt>
                <c:pt idx="1">
                  <c:v>Kerala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5">
                <a:shade val="86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Bihar </c:v>
                </c:pt>
                <c:pt idx="1">
                  <c:v>Kerala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0.9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CSP!$A$19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CSP!$B$18:$E$18</c:f>
              <c:strCache>
                <c:ptCount val="4"/>
                <c:pt idx="0">
                  <c:v>Gen.</c:v>
                </c:pt>
                <c:pt idx="1">
                  <c:v>OBC</c:v>
                </c:pt>
                <c:pt idx="2">
                  <c:v>SC</c:v>
                </c:pt>
                <c:pt idx="3">
                  <c:v>ST</c:v>
                </c:pt>
              </c:strCache>
            </c:strRef>
          </c:cat>
          <c:val>
            <c:numRef>
              <c:f>CSP!$B$19:$E$19</c:f>
              <c:numCache>
                <c:formatCode>General</c:formatCode>
                <c:ptCount val="4"/>
                <c:pt idx="0">
                  <c:v>241</c:v>
                </c:pt>
                <c:pt idx="1">
                  <c:v>222</c:v>
                </c:pt>
                <c:pt idx="2">
                  <c:v>207</c:v>
                </c:pt>
                <c:pt idx="3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47-46B3-A8F3-6F743C44B12A}"/>
            </c:ext>
          </c:extLst>
        </c:ser>
        <c:ser>
          <c:idx val="1"/>
          <c:order val="1"/>
          <c:tx>
            <c:strRef>
              <c:f>CSP!$A$20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CSP!$B$18:$E$18</c:f>
              <c:strCache>
                <c:ptCount val="4"/>
                <c:pt idx="0">
                  <c:v>Gen.</c:v>
                </c:pt>
                <c:pt idx="1">
                  <c:v>OBC</c:v>
                </c:pt>
                <c:pt idx="2">
                  <c:v>SC</c:v>
                </c:pt>
                <c:pt idx="3">
                  <c:v>ST</c:v>
                </c:pt>
              </c:strCache>
            </c:strRef>
          </c:cat>
          <c:val>
            <c:numRef>
              <c:f>CSP!$B$20:$E$20</c:f>
              <c:numCache>
                <c:formatCode>General</c:formatCode>
                <c:ptCount val="4"/>
                <c:pt idx="0">
                  <c:v>205</c:v>
                </c:pt>
                <c:pt idx="1">
                  <c:v>204</c:v>
                </c:pt>
                <c:pt idx="2">
                  <c:v>182</c:v>
                </c:pt>
                <c:pt idx="3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47-46B3-A8F3-6F743C44B12A}"/>
            </c:ext>
          </c:extLst>
        </c:ser>
        <c:ser>
          <c:idx val="2"/>
          <c:order val="2"/>
          <c:tx>
            <c:strRef>
              <c:f>CSP!$A$21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7030A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CSP!$B$18:$E$18</c:f>
              <c:strCache>
                <c:ptCount val="4"/>
                <c:pt idx="0">
                  <c:v>Gen.</c:v>
                </c:pt>
                <c:pt idx="1">
                  <c:v>OBC</c:v>
                </c:pt>
                <c:pt idx="2">
                  <c:v>SC</c:v>
                </c:pt>
                <c:pt idx="3">
                  <c:v>ST</c:v>
                </c:pt>
              </c:strCache>
            </c:strRef>
          </c:cat>
          <c:val>
            <c:numRef>
              <c:f>CSP!$B$21:$E$21</c:f>
              <c:numCache>
                <c:formatCode>General</c:formatCode>
                <c:ptCount val="4"/>
                <c:pt idx="0">
                  <c:v>107</c:v>
                </c:pt>
                <c:pt idx="1">
                  <c:v>106</c:v>
                </c:pt>
                <c:pt idx="2">
                  <c:v>94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47-46B3-A8F3-6F743C44B12A}"/>
            </c:ext>
          </c:extLst>
        </c:ser>
        <c:ser>
          <c:idx val="3"/>
          <c:order val="3"/>
          <c:tx>
            <c:strRef>
              <c:f>CSP!$A$22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CSP!$B$18:$E$18</c:f>
              <c:strCache>
                <c:ptCount val="4"/>
                <c:pt idx="0">
                  <c:v>Gen.</c:v>
                </c:pt>
                <c:pt idx="1">
                  <c:v>OBC</c:v>
                </c:pt>
                <c:pt idx="2">
                  <c:v>SC</c:v>
                </c:pt>
                <c:pt idx="3">
                  <c:v>ST</c:v>
                </c:pt>
              </c:strCache>
            </c:strRef>
          </c:cat>
          <c:val>
            <c:numRef>
              <c:f>CSP!$B$22:$E$22</c:f>
              <c:numCache>
                <c:formatCode>General</c:formatCode>
                <c:ptCount val="4"/>
                <c:pt idx="0">
                  <c:v>116</c:v>
                </c:pt>
                <c:pt idx="1">
                  <c:v>111</c:v>
                </c:pt>
                <c:pt idx="2">
                  <c:v>99</c:v>
                </c:pt>
                <c:pt idx="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18F-4CE0-8F5A-DB39F550F2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45839007"/>
        <c:axId val="545825279"/>
      </c:barChart>
      <c:catAx>
        <c:axId val="545839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25279"/>
        <c:crosses val="autoZero"/>
        <c:auto val="1"/>
        <c:lblAlgn val="ctr"/>
        <c:lblOffset val="100"/>
        <c:noMultiLvlLbl val="0"/>
      </c:catAx>
      <c:valAx>
        <c:axId val="54582527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5839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1165211036112323E-2"/>
          <c:y val="0.87296215621108597"/>
          <c:w val="0.92746652570009769"/>
          <c:h val="0.11249340537602145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09929329927229E-2"/>
          <c:y val="2.0086454108784669E-2"/>
          <c:w val="0.93038017487077918"/>
          <c:h val="0.8840450117088812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Toppers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76200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BE-4CDE-AADE-B1B71405CD59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76200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BE-4CDE-AADE-B1B71405CD59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76200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BE-4CDE-AADE-B1B71405CD59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76200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BE-4CDE-AADE-B1B71405CD59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76200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BE-4CDE-AADE-B1B71405CD59}"/>
              </c:ext>
            </c:extLst>
          </c:dPt>
          <c:dLbls>
            <c:dLbl>
              <c:idx val="1"/>
              <c:layout>
                <c:manualLayout>
                  <c:x val="-0.14435221941537357"/>
                  <c:y val="-9.88815627266396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1BE-4CDE-AADE-B1B71405CD59}"/>
                </c:ext>
              </c:extLst>
            </c:dLbl>
            <c:dLbl>
              <c:idx val="2"/>
              <c:layout>
                <c:manualLayout>
                  <c:x val="1.8765788523998555E-2"/>
                  <c:y val="-5.032744307217921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1BE-4CDE-AADE-B1B71405CD59}"/>
                </c:ext>
              </c:extLst>
            </c:dLbl>
            <c:dLbl>
              <c:idx val="3"/>
              <c:layout>
                <c:manualLayout>
                  <c:x val="1.1548177553229774E-2"/>
                  <c:y val="-7.401094569438118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1BE-4CDE-AADE-B1B71405CD59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Sheet1!$A$2:$A$6</c:f>
              <c:strCache>
                <c:ptCount val="5"/>
                <c:pt idx="0">
                  <c:v>First</c:v>
                </c:pt>
                <c:pt idx="1">
                  <c:v>Second</c:v>
                </c:pt>
                <c:pt idx="2">
                  <c:v>Third</c:v>
                </c:pt>
                <c:pt idx="3">
                  <c:v>Fourth</c:v>
                </c:pt>
                <c:pt idx="4">
                  <c:v>Fifth &amp; Above</c:v>
                </c:pt>
              </c:strCache>
            </c:str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26</c:v>
                </c:pt>
                <c:pt idx="2">
                  <c:v>26</c:v>
                </c:pt>
                <c:pt idx="3">
                  <c:v>18</c:v>
                </c:pt>
                <c:pt idx="4">
                  <c:v>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91BE-4CDE-AADE-B1B71405C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100383"/>
        <c:axId val="152107871"/>
      </c:scatterChart>
      <c:valAx>
        <c:axId val="152100383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07871"/>
        <c:crosses val="autoZero"/>
        <c:crossBetween val="midCat"/>
      </c:valAx>
      <c:valAx>
        <c:axId val="152107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10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88.png"/><Relationship Id="rId6" Type="http://schemas.openxmlformats.org/officeDocument/2006/relationships/image" Target="../media/image91.png"/><Relationship Id="rId11" Type="http://schemas.microsoft.com/office/2007/relationships/hdphoto" Target="../media/hdphoto6.wdp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88.png"/><Relationship Id="rId6" Type="http://schemas.openxmlformats.org/officeDocument/2006/relationships/image" Target="../media/image91.png"/><Relationship Id="rId11" Type="http://schemas.microsoft.com/office/2007/relationships/hdphoto" Target="../media/hdphoto6.wdp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HDI: 131/188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Inequality (GII</a:t>
          </a:r>
          <a:r>
            <a:rPr lang="en-US" dirty="0" smtClean="0"/>
            <a:t>) 125/159</a:t>
          </a:r>
          <a:endParaRPr lang="en-US" dirty="0"/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7528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759ACC-4779-4EB2-ADF9-6F3C68831B9C}" type="doc">
      <dgm:prSet loTypeId="urn:microsoft.com/office/officeart/2005/8/layout/hLis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FA7918-8228-4618-A4EF-E4CA885D447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Global Hunger Index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(118 counties, high income nations ignored)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AA4444-BF82-44FC-8EC3-1615D9F5FE87}" type="parTrans" cxnId="{A30C39C1-DB17-4426-9510-60017A148B34}">
      <dgm:prSet/>
      <dgm:spPr/>
      <dgm:t>
        <a:bodyPr/>
        <a:lstStyle/>
        <a:p>
          <a:endParaRPr lang="en-US"/>
        </a:p>
      </dgm:t>
    </dgm:pt>
    <dgm:pt modelId="{E8362748-20D2-4B14-9956-E7BD6539AA06}" type="sibTrans" cxnId="{A30C39C1-DB17-4426-9510-60017A148B34}">
      <dgm:prSet/>
      <dgm:spPr/>
      <dgm:t>
        <a:bodyPr/>
        <a:lstStyle/>
        <a:p>
          <a:endParaRPr lang="en-US"/>
        </a:p>
      </dgm:t>
    </dgm:pt>
    <dgm:pt modelId="{333DCC8B-5E9F-4ECF-9538-833E55B4E8E0}">
      <dgm:prSet phldrT="[Text]" custT="1"/>
      <dgm:spPr/>
      <dgm:t>
        <a:bodyPr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Undernourishment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2D0061-BA9D-4B6D-BCB9-81B8A24FD0F4}" type="parTrans" cxnId="{B97E4BC0-BF4F-476C-9AD5-D4F8C55B5093}">
      <dgm:prSet/>
      <dgm:spPr/>
      <dgm:t>
        <a:bodyPr/>
        <a:lstStyle/>
        <a:p>
          <a:endParaRPr lang="en-US"/>
        </a:p>
      </dgm:t>
    </dgm:pt>
    <dgm:pt modelId="{E7CA3B76-3C0F-44A6-95D6-BEC4DD162577}" type="sibTrans" cxnId="{B97E4BC0-BF4F-476C-9AD5-D4F8C55B5093}">
      <dgm:prSet/>
      <dgm:spPr/>
      <dgm:t>
        <a:bodyPr/>
        <a:lstStyle/>
        <a:p>
          <a:endParaRPr lang="en-US"/>
        </a:p>
      </dgm:t>
    </dgm:pt>
    <dgm:pt modelId="{57947D2B-25C4-4089-9190-CF0BF9C4A21A}">
      <dgm:prSet phldrT="[Text]" custT="1"/>
      <dgm:spPr/>
      <dgm:t>
        <a:bodyPr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mortality 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C3FC0-EA89-4661-BD10-C77BF30A41F2}" type="parTrans" cxnId="{DCCB9A24-E64F-4A7B-BA78-3959CB34FAC9}">
      <dgm:prSet/>
      <dgm:spPr/>
      <dgm:t>
        <a:bodyPr/>
        <a:lstStyle/>
        <a:p>
          <a:endParaRPr lang="en-US"/>
        </a:p>
      </dgm:t>
    </dgm:pt>
    <dgm:pt modelId="{884A470D-9EC4-4E88-B4E1-BC8C0009D91D}" type="sibTrans" cxnId="{DCCB9A24-E64F-4A7B-BA78-3959CB34FAC9}">
      <dgm:prSet/>
      <dgm:spPr/>
      <dgm:t>
        <a:bodyPr/>
        <a:lstStyle/>
        <a:p>
          <a:endParaRPr lang="en-US"/>
        </a:p>
      </dgm:t>
    </dgm:pt>
    <dgm:pt modelId="{6974DF8F-13AE-4DF3-AD06-3BDA7C945705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Insufficient calorie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B7960F-2CF0-4449-9AB2-A98C76CE6207}" type="parTrans" cxnId="{932CDD7F-BB42-40C8-8148-41E550F0A262}">
      <dgm:prSet/>
      <dgm:spPr/>
      <dgm:t>
        <a:bodyPr/>
        <a:lstStyle/>
        <a:p>
          <a:endParaRPr lang="en-US"/>
        </a:p>
      </dgm:t>
    </dgm:pt>
    <dgm:pt modelId="{FF3F9E10-E9CA-4B0A-B192-3DCDA71D20E1}" type="sibTrans" cxnId="{932CDD7F-BB42-40C8-8148-41E550F0A262}">
      <dgm:prSet/>
      <dgm:spPr/>
      <dgm:t>
        <a:bodyPr/>
        <a:lstStyle/>
        <a:p>
          <a:endParaRPr lang="en-US"/>
        </a:p>
      </dgm:t>
    </dgm:pt>
    <dgm:pt modelId="{22ED7D8A-C2A0-481E-AB1C-1821EF9857FD}">
      <dgm:prSet phldrT="[Text]" custT="1"/>
      <dgm:spPr/>
      <dgm:t>
        <a:bodyPr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Wasting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6EB9A7-4959-412C-9ED7-393A6EE524DB}" type="parTrans" cxnId="{C5B131E2-258E-414D-90EF-C21719CCC2C3}">
      <dgm:prSet/>
      <dgm:spPr/>
      <dgm:t>
        <a:bodyPr/>
        <a:lstStyle/>
        <a:p>
          <a:endParaRPr lang="en-US"/>
        </a:p>
      </dgm:t>
    </dgm:pt>
    <dgm:pt modelId="{86B58295-CF1B-42DF-93BF-578C9CD8BAE2}" type="sibTrans" cxnId="{C5B131E2-258E-414D-90EF-C21719CCC2C3}">
      <dgm:prSet/>
      <dgm:spPr/>
      <dgm:t>
        <a:bodyPr/>
        <a:lstStyle/>
        <a:p>
          <a:endParaRPr lang="en-US"/>
        </a:p>
      </dgm:t>
    </dgm:pt>
    <dgm:pt modelId="{1E4327A8-36D1-4828-922D-3DE329B83FE6}">
      <dgm:prSet phldrT="[Text]" custT="1"/>
      <dgm:spPr/>
      <dgm:t>
        <a:bodyPr/>
        <a:lstStyle/>
        <a:p>
          <a:r>
            <a: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stunting</a:t>
          </a:r>
          <a:endParaRPr 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CA81FB-C561-4B77-82D7-B8218F5C1312}" type="parTrans" cxnId="{AFF7ABD6-D0EA-4CD0-B9B5-F78DB4F46AF9}">
      <dgm:prSet/>
      <dgm:spPr/>
      <dgm:t>
        <a:bodyPr/>
        <a:lstStyle/>
        <a:p>
          <a:endParaRPr lang="en-US"/>
        </a:p>
      </dgm:t>
    </dgm:pt>
    <dgm:pt modelId="{011B0CA5-3781-4D8C-A2E2-B3EF65E04DE4}" type="sibTrans" cxnId="{AFF7ABD6-D0EA-4CD0-B9B5-F78DB4F46AF9}">
      <dgm:prSet/>
      <dgm:spPr/>
      <dgm:t>
        <a:bodyPr/>
        <a:lstStyle/>
        <a:p>
          <a:endParaRPr lang="en-US"/>
        </a:p>
      </dgm:t>
    </dgm:pt>
    <dgm:pt modelId="{8E907DF3-9158-4068-A669-CCA1A58F96C3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 height for age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58E9FC-9309-46A4-B156-2E37F204AAD4}" type="parTrans" cxnId="{5A64A83B-2EE0-4D4D-A9EF-2DCB61E4E68C}">
      <dgm:prSet/>
      <dgm:spPr/>
      <dgm:t>
        <a:bodyPr/>
        <a:lstStyle/>
        <a:p>
          <a:endParaRPr lang="en-US"/>
        </a:p>
      </dgm:t>
    </dgm:pt>
    <dgm:pt modelId="{F89C14CD-ECAB-4348-A336-1D15193C8EE7}" type="sibTrans" cxnId="{5A64A83B-2EE0-4D4D-A9EF-2DCB61E4E68C}">
      <dgm:prSet/>
      <dgm:spPr/>
      <dgm:t>
        <a:bodyPr/>
        <a:lstStyle/>
        <a:p>
          <a:endParaRPr lang="en-US"/>
        </a:p>
      </dgm:t>
    </dgm:pt>
    <dgm:pt modelId="{2E7A1D95-ED42-4CFA-8932-4183B1E09702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 weight for height 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3F65DF-5E30-4FB5-838F-876225442588}" type="parTrans" cxnId="{3E6FA369-6F2B-44D2-8431-E43F8E9A8AD0}">
      <dgm:prSet/>
      <dgm:spPr/>
      <dgm:t>
        <a:bodyPr/>
        <a:lstStyle/>
        <a:p>
          <a:endParaRPr lang="en-US"/>
        </a:p>
      </dgm:t>
    </dgm:pt>
    <dgm:pt modelId="{29E5A90D-1579-4AE7-9A13-31C798941164}" type="sibTrans" cxnId="{3E6FA369-6F2B-44D2-8431-E43F8E9A8AD0}">
      <dgm:prSet/>
      <dgm:spPr/>
      <dgm:t>
        <a:bodyPr/>
        <a:lstStyle/>
        <a:p>
          <a:endParaRPr lang="en-US"/>
        </a:p>
      </dgm:t>
    </dgm:pt>
    <dgm:pt modelId="{5E1FFE84-A9C1-4412-ABD1-F10D59F2F8F7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Acute undernourishment 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F94843-4ADA-4280-A396-BF2F51663722}" type="parTrans" cxnId="{C5B2C7D1-47FD-4371-94ED-CADE250BEB37}">
      <dgm:prSet/>
      <dgm:spPr/>
      <dgm:t>
        <a:bodyPr/>
        <a:lstStyle/>
        <a:p>
          <a:endParaRPr lang="en-US"/>
        </a:p>
      </dgm:t>
    </dgm:pt>
    <dgm:pt modelId="{077C7C0E-24C1-4F36-AC5E-14159204ABCA}" type="sibTrans" cxnId="{C5B2C7D1-47FD-4371-94ED-CADE250BEB37}">
      <dgm:prSet/>
      <dgm:spPr/>
      <dgm:t>
        <a:bodyPr/>
        <a:lstStyle/>
        <a:p>
          <a:endParaRPr lang="en-US"/>
        </a:p>
      </dgm:t>
    </dgm:pt>
    <dgm:pt modelId="{DC54B998-E434-465B-BE38-5182F314764B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Chronic undernourishment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FA8F08-08D4-4FBA-A1DB-88618E21F40C}" type="parTrans" cxnId="{67CA3008-F217-442A-89D8-DFC68157C375}">
      <dgm:prSet/>
      <dgm:spPr/>
      <dgm:t>
        <a:bodyPr/>
        <a:lstStyle/>
        <a:p>
          <a:endParaRPr lang="en-US"/>
        </a:p>
      </dgm:t>
    </dgm:pt>
    <dgm:pt modelId="{1C6AC46A-DA16-476F-8098-6F4C4D9A766B}" type="sibTrans" cxnId="{67CA3008-F217-442A-89D8-DFC68157C375}">
      <dgm:prSet/>
      <dgm:spPr/>
      <dgm:t>
        <a:bodyPr/>
        <a:lstStyle/>
        <a:p>
          <a:endParaRPr lang="en-US"/>
        </a:p>
      </dgm:t>
    </dgm:pt>
    <dgm:pt modelId="{9B8D328A-2147-422F-9830-186166AD78CA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&lt;5 deaths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FF7EF4-7584-40AA-A5C8-C2EB199B0850}" type="parTrans" cxnId="{B15ABFE4-C9EF-415A-9CF3-EF49C8199CEE}">
      <dgm:prSet/>
      <dgm:spPr/>
      <dgm:t>
        <a:bodyPr/>
        <a:lstStyle/>
        <a:p>
          <a:endParaRPr lang="en-US"/>
        </a:p>
      </dgm:t>
    </dgm:pt>
    <dgm:pt modelId="{7A2CF5E8-3B85-45A3-9A5F-D369EE32473C}" type="sibTrans" cxnId="{B15ABFE4-C9EF-415A-9CF3-EF49C8199CEE}">
      <dgm:prSet/>
      <dgm:spPr/>
      <dgm:t>
        <a:bodyPr/>
        <a:lstStyle/>
        <a:p>
          <a:endParaRPr lang="en-US"/>
        </a:p>
      </dgm:t>
    </dgm:pt>
    <dgm:pt modelId="{C774522A-9903-401E-B0B9-4A8BCDE46452}">
      <dgm:prSet phldrT="[Text]" custT="1"/>
      <dgm:spPr/>
      <dgm:t>
        <a:bodyPr/>
        <a:lstStyle/>
        <a:p>
          <a:r>
            <a: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15% junta 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2ECCE6-BA8C-412A-A7F0-3EA11ADA7A7A}" type="parTrans" cxnId="{03E2A1E4-858A-4C44-9628-8233EB582847}">
      <dgm:prSet/>
      <dgm:spPr/>
      <dgm:t>
        <a:bodyPr/>
        <a:lstStyle/>
        <a:p>
          <a:endParaRPr lang="en-US"/>
        </a:p>
      </dgm:t>
    </dgm:pt>
    <dgm:pt modelId="{F3F0CCA8-53DB-42BA-83E5-9B871E29B5AB}" type="sibTrans" cxnId="{03E2A1E4-858A-4C44-9628-8233EB582847}">
      <dgm:prSet/>
      <dgm:spPr/>
      <dgm:t>
        <a:bodyPr/>
        <a:lstStyle/>
        <a:p>
          <a:endParaRPr lang="en-US"/>
        </a:p>
      </dgm:t>
    </dgm:pt>
    <dgm:pt modelId="{F0072DA1-BC4A-427B-8E87-69E6C70B06D4}">
      <dgm:prSet phldrT="[Text]" custT="1"/>
      <dgm:spPr/>
      <dgm:t>
        <a:bodyPr/>
        <a:lstStyle/>
        <a:p>
          <a:r>
            <a: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~15%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3A756-8A8F-43A3-847C-B4586843DDA8}" type="parTrans" cxnId="{DB3D9696-1B60-4423-B57F-B548B20B723A}">
      <dgm:prSet/>
      <dgm:spPr/>
      <dgm:t>
        <a:bodyPr/>
        <a:lstStyle/>
        <a:p>
          <a:endParaRPr lang="en-US"/>
        </a:p>
      </dgm:t>
    </dgm:pt>
    <dgm:pt modelId="{D775E9B0-EC1E-4A65-B4F6-BEAA958BCC27}" type="sibTrans" cxnId="{DB3D9696-1B60-4423-B57F-B548B20B723A}">
      <dgm:prSet/>
      <dgm:spPr/>
      <dgm:t>
        <a:bodyPr/>
        <a:lstStyle/>
        <a:p>
          <a:endParaRPr lang="en-US"/>
        </a:p>
      </dgm:t>
    </dgm:pt>
    <dgm:pt modelId="{6B2F85AD-DA4E-45C3-961C-38CD14DE06A8}">
      <dgm:prSet phldrT="[Text]" custT="1"/>
      <dgm:spPr/>
      <dgm:t>
        <a:bodyPr/>
        <a:lstStyle/>
        <a:p>
          <a:r>
            <a: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~39%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245DED-7103-4108-88DB-0CEB12EEA501}" type="parTrans" cxnId="{CA1108F5-62E6-4EFE-BDDA-3C5830A12F70}">
      <dgm:prSet/>
      <dgm:spPr/>
      <dgm:t>
        <a:bodyPr/>
        <a:lstStyle/>
        <a:p>
          <a:endParaRPr lang="en-US"/>
        </a:p>
      </dgm:t>
    </dgm:pt>
    <dgm:pt modelId="{B4C45627-B5CD-4147-98FA-61B966BD143E}" type="sibTrans" cxnId="{CA1108F5-62E6-4EFE-BDDA-3C5830A12F70}">
      <dgm:prSet/>
      <dgm:spPr/>
      <dgm:t>
        <a:bodyPr/>
        <a:lstStyle/>
        <a:p>
          <a:endParaRPr lang="en-US"/>
        </a:p>
      </dgm:t>
    </dgm:pt>
    <dgm:pt modelId="{ABFAF9BB-BE6C-4BE4-9816-AD2725074B0D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~5%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204E08-7194-4F0E-B618-4CB43CD5BA71}" type="parTrans" cxnId="{F4558554-CCC7-4B6C-8DB8-A508A3017085}">
      <dgm:prSet/>
      <dgm:spPr/>
      <dgm:t>
        <a:bodyPr/>
        <a:lstStyle/>
        <a:p>
          <a:endParaRPr lang="en-US"/>
        </a:p>
      </dgm:t>
    </dgm:pt>
    <dgm:pt modelId="{E94394B9-A86F-41B5-B02A-1F7FBDFCE190}" type="sibTrans" cxnId="{F4558554-CCC7-4B6C-8DB8-A508A3017085}">
      <dgm:prSet/>
      <dgm:spPr/>
      <dgm:t>
        <a:bodyPr/>
        <a:lstStyle/>
        <a:p>
          <a:endParaRPr lang="en-US"/>
        </a:p>
      </dgm:t>
    </dgm:pt>
    <dgm:pt modelId="{FF79FC53-2FC1-45E2-B183-B341EF359D4C}" type="pres">
      <dgm:prSet presAssocID="{5F759ACC-4779-4EB2-ADF9-6F3C68831B9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3580F6-30DC-47AA-9470-5D130848101C}" type="pres">
      <dgm:prSet presAssocID="{C9FA7918-8228-4618-A4EF-E4CA885D447F}" presName="roof" presStyleLbl="dkBgShp" presStyleIdx="0" presStyleCnt="2" custScaleY="60267"/>
      <dgm:spPr/>
      <dgm:t>
        <a:bodyPr/>
        <a:lstStyle/>
        <a:p>
          <a:endParaRPr lang="en-US"/>
        </a:p>
      </dgm:t>
    </dgm:pt>
    <dgm:pt modelId="{0A4C5156-1A61-4E54-B559-66AAA0D1E4B9}" type="pres">
      <dgm:prSet presAssocID="{C9FA7918-8228-4618-A4EF-E4CA885D447F}" presName="pillars" presStyleCnt="0"/>
      <dgm:spPr/>
      <dgm:t>
        <a:bodyPr/>
        <a:lstStyle/>
        <a:p>
          <a:endParaRPr lang="en-US"/>
        </a:p>
      </dgm:t>
    </dgm:pt>
    <dgm:pt modelId="{E58D5103-B9E3-40C8-B549-BA572AFD212C}" type="pres">
      <dgm:prSet presAssocID="{C9FA7918-8228-4618-A4EF-E4CA885D447F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52940-DB9B-43D9-9718-996D7B505384}" type="pres">
      <dgm:prSet presAssocID="{22ED7D8A-C2A0-481E-AB1C-1821EF9857FD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0883D-2398-4903-B0C7-8D0197752128}" type="pres">
      <dgm:prSet presAssocID="{1E4327A8-36D1-4828-922D-3DE329B83FE6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FCAEE-22D5-45A0-B93D-25C0A615BB16}" type="pres">
      <dgm:prSet presAssocID="{57947D2B-25C4-4089-9190-CF0BF9C4A21A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114BE-E605-4922-8278-CC31C24F2562}" type="pres">
      <dgm:prSet presAssocID="{C9FA7918-8228-4618-A4EF-E4CA885D447F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4BD7B9EF-9DB0-4CC3-AB85-8B906B98E171}" type="presOf" srcId="{57947D2B-25C4-4089-9190-CF0BF9C4A21A}" destId="{FFEFCAEE-22D5-45A0-B93D-25C0A615BB16}" srcOrd="0" destOrd="0" presId="urn:microsoft.com/office/officeart/2005/8/layout/hList3"/>
    <dgm:cxn modelId="{7426C610-6440-4E51-95DB-484AAB46DEAA}" type="presOf" srcId="{9B8D328A-2147-422F-9830-186166AD78CA}" destId="{FFEFCAEE-22D5-45A0-B93D-25C0A615BB16}" srcOrd="0" destOrd="1" presId="urn:microsoft.com/office/officeart/2005/8/layout/hList3"/>
    <dgm:cxn modelId="{5A64A83B-2EE0-4D4D-A9EF-2DCB61E4E68C}" srcId="{1E4327A8-36D1-4828-922D-3DE329B83FE6}" destId="{8E907DF3-9158-4068-A669-CCA1A58F96C3}" srcOrd="0" destOrd="0" parTransId="{EB58E9FC-9309-46A4-B156-2E37F204AAD4}" sibTransId="{F89C14CD-ECAB-4348-A336-1D15193C8EE7}"/>
    <dgm:cxn modelId="{CFB450C7-30A9-4CAC-A2BD-BE6DEB2828B3}" type="presOf" srcId="{F0072DA1-BC4A-427B-8E87-69E6C70B06D4}" destId="{5DE52940-DB9B-43D9-9718-996D7B505384}" srcOrd="0" destOrd="3" presId="urn:microsoft.com/office/officeart/2005/8/layout/hList3"/>
    <dgm:cxn modelId="{724751F0-D901-4E02-93F4-BA2FC1B12BAD}" type="presOf" srcId="{2E7A1D95-ED42-4CFA-8932-4183B1E09702}" destId="{5DE52940-DB9B-43D9-9718-996D7B505384}" srcOrd="0" destOrd="1" presId="urn:microsoft.com/office/officeart/2005/8/layout/hList3"/>
    <dgm:cxn modelId="{2C7A64F5-5699-4CE2-BE59-3DF10221705B}" type="presOf" srcId="{ABFAF9BB-BE6C-4BE4-9816-AD2725074B0D}" destId="{FFEFCAEE-22D5-45A0-B93D-25C0A615BB16}" srcOrd="0" destOrd="2" presId="urn:microsoft.com/office/officeart/2005/8/layout/hList3"/>
    <dgm:cxn modelId="{C84740D0-8EB3-4259-A14F-D3B95D15BFA7}" type="presOf" srcId="{5E1FFE84-A9C1-4412-ABD1-F10D59F2F8F7}" destId="{5DE52940-DB9B-43D9-9718-996D7B505384}" srcOrd="0" destOrd="2" presId="urn:microsoft.com/office/officeart/2005/8/layout/hList3"/>
    <dgm:cxn modelId="{03E2A1E4-858A-4C44-9628-8233EB582847}" srcId="{333DCC8B-5E9F-4ECF-9538-833E55B4E8E0}" destId="{C774522A-9903-401E-B0B9-4A8BCDE46452}" srcOrd="1" destOrd="0" parTransId="{952ECCE6-BA8C-412A-A7F0-3EA11ADA7A7A}" sibTransId="{F3F0CCA8-53DB-42BA-83E5-9B871E29B5AB}"/>
    <dgm:cxn modelId="{B97E4BC0-BF4F-476C-9AD5-D4F8C55B5093}" srcId="{C9FA7918-8228-4618-A4EF-E4CA885D447F}" destId="{333DCC8B-5E9F-4ECF-9538-833E55B4E8E0}" srcOrd="0" destOrd="0" parTransId="{A12D0061-BA9D-4B6D-BCB9-81B8A24FD0F4}" sibTransId="{E7CA3B76-3C0F-44A6-95D6-BEC4DD162577}"/>
    <dgm:cxn modelId="{F4558554-CCC7-4B6C-8DB8-A508A3017085}" srcId="{57947D2B-25C4-4089-9190-CF0BF9C4A21A}" destId="{ABFAF9BB-BE6C-4BE4-9816-AD2725074B0D}" srcOrd="1" destOrd="0" parTransId="{79204E08-7194-4F0E-B618-4CB43CD5BA71}" sibTransId="{E94394B9-A86F-41B5-B02A-1F7FBDFCE190}"/>
    <dgm:cxn modelId="{CA1108F5-62E6-4EFE-BDDA-3C5830A12F70}" srcId="{1E4327A8-36D1-4828-922D-3DE329B83FE6}" destId="{6B2F85AD-DA4E-45C3-961C-38CD14DE06A8}" srcOrd="2" destOrd="0" parTransId="{C8245DED-7103-4108-88DB-0CEB12EEA501}" sibTransId="{B4C45627-B5CD-4147-98FA-61B966BD143E}"/>
    <dgm:cxn modelId="{51CBC118-D3A8-4949-A396-C9FB54BBDE57}" type="presOf" srcId="{8E907DF3-9158-4068-A669-CCA1A58F96C3}" destId="{5F50883D-2398-4903-B0C7-8D0197752128}" srcOrd="0" destOrd="1" presId="urn:microsoft.com/office/officeart/2005/8/layout/hList3"/>
    <dgm:cxn modelId="{932CDD7F-BB42-40C8-8148-41E550F0A262}" srcId="{333DCC8B-5E9F-4ECF-9538-833E55B4E8E0}" destId="{6974DF8F-13AE-4DF3-AD06-3BDA7C945705}" srcOrd="0" destOrd="0" parTransId="{30B7960F-2CF0-4449-9AB2-A98C76CE6207}" sibTransId="{FF3F9E10-E9CA-4B0A-B192-3DCDA71D20E1}"/>
    <dgm:cxn modelId="{AFF7ABD6-D0EA-4CD0-B9B5-F78DB4F46AF9}" srcId="{C9FA7918-8228-4618-A4EF-E4CA885D447F}" destId="{1E4327A8-36D1-4828-922D-3DE329B83FE6}" srcOrd="2" destOrd="0" parTransId="{A1CA81FB-C561-4B77-82D7-B8218F5C1312}" sibTransId="{011B0CA5-3781-4D8C-A2E2-B3EF65E04DE4}"/>
    <dgm:cxn modelId="{DB3D9696-1B60-4423-B57F-B548B20B723A}" srcId="{22ED7D8A-C2A0-481E-AB1C-1821EF9857FD}" destId="{F0072DA1-BC4A-427B-8E87-69E6C70B06D4}" srcOrd="2" destOrd="0" parTransId="{0793A756-8A8F-43A3-847C-B4586843DDA8}" sibTransId="{D775E9B0-EC1E-4A65-B4F6-BEAA958BCC27}"/>
    <dgm:cxn modelId="{E52D6ED7-2292-4B2B-8D18-317D4D49C15D}" type="presOf" srcId="{22ED7D8A-C2A0-481E-AB1C-1821EF9857FD}" destId="{5DE52940-DB9B-43D9-9718-996D7B505384}" srcOrd="0" destOrd="0" presId="urn:microsoft.com/office/officeart/2005/8/layout/hList3"/>
    <dgm:cxn modelId="{22E59945-2673-44F0-BB38-174E79A194B8}" type="presOf" srcId="{C774522A-9903-401E-B0B9-4A8BCDE46452}" destId="{E58D5103-B9E3-40C8-B549-BA572AFD212C}" srcOrd="0" destOrd="2" presId="urn:microsoft.com/office/officeart/2005/8/layout/hList3"/>
    <dgm:cxn modelId="{088BCF74-8D2C-4D89-9E65-319C0C978F61}" type="presOf" srcId="{333DCC8B-5E9F-4ECF-9538-833E55B4E8E0}" destId="{E58D5103-B9E3-40C8-B549-BA572AFD212C}" srcOrd="0" destOrd="0" presId="urn:microsoft.com/office/officeart/2005/8/layout/hList3"/>
    <dgm:cxn modelId="{C5B2C7D1-47FD-4371-94ED-CADE250BEB37}" srcId="{22ED7D8A-C2A0-481E-AB1C-1821EF9857FD}" destId="{5E1FFE84-A9C1-4412-ABD1-F10D59F2F8F7}" srcOrd="1" destOrd="0" parTransId="{C9F94843-4ADA-4280-A396-BF2F51663722}" sibTransId="{077C7C0E-24C1-4F36-AC5E-14159204ABCA}"/>
    <dgm:cxn modelId="{D59F9C45-5E12-43A6-8FD2-8BE39D8CFDCE}" type="presOf" srcId="{DC54B998-E434-465B-BE38-5182F314764B}" destId="{5F50883D-2398-4903-B0C7-8D0197752128}" srcOrd="0" destOrd="2" presId="urn:microsoft.com/office/officeart/2005/8/layout/hList3"/>
    <dgm:cxn modelId="{C07763F9-E2DD-4811-B440-1699D770D4A1}" type="presOf" srcId="{6974DF8F-13AE-4DF3-AD06-3BDA7C945705}" destId="{E58D5103-B9E3-40C8-B549-BA572AFD212C}" srcOrd="0" destOrd="1" presId="urn:microsoft.com/office/officeart/2005/8/layout/hList3"/>
    <dgm:cxn modelId="{67CA3008-F217-442A-89D8-DFC68157C375}" srcId="{1E4327A8-36D1-4828-922D-3DE329B83FE6}" destId="{DC54B998-E434-465B-BE38-5182F314764B}" srcOrd="1" destOrd="0" parTransId="{A4FA8F08-08D4-4FBA-A1DB-88618E21F40C}" sibTransId="{1C6AC46A-DA16-476F-8098-6F4C4D9A766B}"/>
    <dgm:cxn modelId="{ED4494B7-314F-44CF-AA16-6E1C28700B72}" type="presOf" srcId="{1E4327A8-36D1-4828-922D-3DE329B83FE6}" destId="{5F50883D-2398-4903-B0C7-8D0197752128}" srcOrd="0" destOrd="0" presId="urn:microsoft.com/office/officeart/2005/8/layout/hList3"/>
    <dgm:cxn modelId="{A30C39C1-DB17-4426-9510-60017A148B34}" srcId="{5F759ACC-4779-4EB2-ADF9-6F3C68831B9C}" destId="{C9FA7918-8228-4618-A4EF-E4CA885D447F}" srcOrd="0" destOrd="0" parTransId="{37AA4444-BF82-44FC-8EC3-1615D9F5FE87}" sibTransId="{E8362748-20D2-4B14-9956-E7BD6539AA06}"/>
    <dgm:cxn modelId="{DCCB9A24-E64F-4A7B-BA78-3959CB34FAC9}" srcId="{C9FA7918-8228-4618-A4EF-E4CA885D447F}" destId="{57947D2B-25C4-4089-9190-CF0BF9C4A21A}" srcOrd="3" destOrd="0" parTransId="{150C3FC0-EA89-4661-BD10-C77BF30A41F2}" sibTransId="{884A470D-9EC4-4E88-B4E1-BC8C0009D91D}"/>
    <dgm:cxn modelId="{3E6FA369-6F2B-44D2-8431-E43F8E9A8AD0}" srcId="{22ED7D8A-C2A0-481E-AB1C-1821EF9857FD}" destId="{2E7A1D95-ED42-4CFA-8932-4183B1E09702}" srcOrd="0" destOrd="0" parTransId="{553F65DF-5E30-4FB5-838F-876225442588}" sibTransId="{29E5A90D-1579-4AE7-9A13-31C798941164}"/>
    <dgm:cxn modelId="{C5B131E2-258E-414D-90EF-C21719CCC2C3}" srcId="{C9FA7918-8228-4618-A4EF-E4CA885D447F}" destId="{22ED7D8A-C2A0-481E-AB1C-1821EF9857FD}" srcOrd="1" destOrd="0" parTransId="{9D6EB9A7-4959-412C-9ED7-393A6EE524DB}" sibTransId="{86B58295-CF1B-42DF-93BF-578C9CD8BAE2}"/>
    <dgm:cxn modelId="{B15ABFE4-C9EF-415A-9CF3-EF49C8199CEE}" srcId="{57947D2B-25C4-4089-9190-CF0BF9C4A21A}" destId="{9B8D328A-2147-422F-9830-186166AD78CA}" srcOrd="0" destOrd="0" parTransId="{9FFF7EF4-7584-40AA-A5C8-C2EB199B0850}" sibTransId="{7A2CF5E8-3B85-45A3-9A5F-D369EE32473C}"/>
    <dgm:cxn modelId="{57733D37-D27D-4573-9D0A-7766FD93268F}" type="presOf" srcId="{5F759ACC-4779-4EB2-ADF9-6F3C68831B9C}" destId="{FF79FC53-2FC1-45E2-B183-B341EF359D4C}" srcOrd="0" destOrd="0" presId="urn:microsoft.com/office/officeart/2005/8/layout/hList3"/>
    <dgm:cxn modelId="{FAF9A0CC-8BC2-43A6-BE9F-2EE688AA58FF}" type="presOf" srcId="{6B2F85AD-DA4E-45C3-961C-38CD14DE06A8}" destId="{5F50883D-2398-4903-B0C7-8D0197752128}" srcOrd="0" destOrd="3" presId="urn:microsoft.com/office/officeart/2005/8/layout/hList3"/>
    <dgm:cxn modelId="{EC99DA4D-764F-471D-948E-AAF36671875B}" type="presOf" srcId="{C9FA7918-8228-4618-A4EF-E4CA885D447F}" destId="{9C3580F6-30DC-47AA-9470-5D130848101C}" srcOrd="0" destOrd="0" presId="urn:microsoft.com/office/officeart/2005/8/layout/hList3"/>
    <dgm:cxn modelId="{B5E7D595-FECF-491B-8D73-A452499A2638}" type="presParOf" srcId="{FF79FC53-2FC1-45E2-B183-B341EF359D4C}" destId="{9C3580F6-30DC-47AA-9470-5D130848101C}" srcOrd="0" destOrd="0" presId="urn:microsoft.com/office/officeart/2005/8/layout/hList3"/>
    <dgm:cxn modelId="{EC73348F-73F9-4190-94C4-632B5AC416DE}" type="presParOf" srcId="{FF79FC53-2FC1-45E2-B183-B341EF359D4C}" destId="{0A4C5156-1A61-4E54-B559-66AAA0D1E4B9}" srcOrd="1" destOrd="0" presId="urn:microsoft.com/office/officeart/2005/8/layout/hList3"/>
    <dgm:cxn modelId="{2DB1AD2B-AC7E-476C-9F53-44CA6389F606}" type="presParOf" srcId="{0A4C5156-1A61-4E54-B559-66AAA0D1E4B9}" destId="{E58D5103-B9E3-40C8-B549-BA572AFD212C}" srcOrd="0" destOrd="0" presId="urn:microsoft.com/office/officeart/2005/8/layout/hList3"/>
    <dgm:cxn modelId="{8C514AF0-72C8-4ED7-9BAD-8AA44AB19C4C}" type="presParOf" srcId="{0A4C5156-1A61-4E54-B559-66AAA0D1E4B9}" destId="{5DE52940-DB9B-43D9-9718-996D7B505384}" srcOrd="1" destOrd="0" presId="urn:microsoft.com/office/officeart/2005/8/layout/hList3"/>
    <dgm:cxn modelId="{641AD467-9E62-432A-BFC0-8E458D4D047F}" type="presParOf" srcId="{0A4C5156-1A61-4E54-B559-66AAA0D1E4B9}" destId="{5F50883D-2398-4903-B0C7-8D0197752128}" srcOrd="2" destOrd="0" presId="urn:microsoft.com/office/officeart/2005/8/layout/hList3"/>
    <dgm:cxn modelId="{DCFADA06-C34A-4BC8-8003-ECB4FACD1842}" type="presParOf" srcId="{0A4C5156-1A61-4E54-B559-66AAA0D1E4B9}" destId="{FFEFCAEE-22D5-45A0-B93D-25C0A615BB16}" srcOrd="3" destOrd="0" presId="urn:microsoft.com/office/officeart/2005/8/layout/hList3"/>
    <dgm:cxn modelId="{13F5C5A2-FA9A-40A9-B316-F3706C3C6680}" type="presParOf" srcId="{FF79FC53-2FC1-45E2-B183-B341EF359D4C}" destId="{965114BE-E605-4922-8278-CC31C24F2562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03D0B4-0033-4C32-9CDD-4E125C6899B5}" type="doc">
      <dgm:prSet loTypeId="urn:microsoft.com/office/officeart/2005/8/layout/process2" loCatId="process" qsTypeId="urn:microsoft.com/office/officeart/2005/8/quickstyle/3d5" qsCatId="3D" csTypeId="urn:microsoft.com/office/officeart/2005/8/colors/colorful3" csCatId="colorful" phldr="1"/>
      <dgm:spPr/>
    </dgm:pt>
    <dgm:pt modelId="{C3D98772-E5C9-4E73-ADC7-5642ED7E433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to Coastal provinces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74FF0C-AF33-4AB3-97F2-90DC02BB8C92}" type="parTrans" cxnId="{46DEF3AA-0709-45A2-A363-9298A12FB5F7}">
      <dgm:prSet/>
      <dgm:spPr/>
      <dgm:t>
        <a:bodyPr/>
        <a:lstStyle/>
        <a:p>
          <a:endParaRPr lang="en-US"/>
        </a:p>
      </dgm:t>
    </dgm:pt>
    <dgm:pt modelId="{C780FF1F-4A1E-4C87-AAA5-C8B7E57D93DB}" type="sibTrans" cxnId="{46DEF3AA-0709-45A2-A363-9298A12FB5F7}">
      <dgm:prSet/>
      <dgm:spPr/>
      <dgm:t>
        <a:bodyPr/>
        <a:lstStyle/>
        <a:p>
          <a:endParaRPr lang="en-US"/>
        </a:p>
      </dgm:t>
    </dgm:pt>
    <dgm:pt modelId="{304BC709-702D-484E-A008-2D13D8F24EE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Remittance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CDFB7A-920F-4062-BEEA-9510CC836102}" type="parTrans" cxnId="{77CB9D30-381A-4FDB-A449-6A66CE459D7E}">
      <dgm:prSet/>
      <dgm:spPr/>
      <dgm:t>
        <a:bodyPr/>
        <a:lstStyle/>
        <a:p>
          <a:endParaRPr lang="en-US"/>
        </a:p>
      </dgm:t>
    </dgm:pt>
    <dgm:pt modelId="{31DB2437-97C2-488D-838D-124E6E10D668}" type="sibTrans" cxnId="{77CB9D30-381A-4FDB-A449-6A66CE459D7E}">
      <dgm:prSet/>
      <dgm:spPr/>
      <dgm:t>
        <a:bodyPr/>
        <a:lstStyle/>
        <a:p>
          <a:endParaRPr lang="en-US"/>
        </a:p>
      </dgm:t>
    </dgm:pt>
    <dgm:pt modelId="{B327033A-1861-4104-B4EA-1A752F3BB42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Demand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 poor province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AFE24F-2CF5-46D5-A053-C16E05508295}" type="parTrans" cxnId="{B5B2F5EB-089B-407E-87C8-C26405E1FD62}">
      <dgm:prSet/>
      <dgm:spPr/>
      <dgm:t>
        <a:bodyPr/>
        <a:lstStyle/>
        <a:p>
          <a:endParaRPr lang="en-US"/>
        </a:p>
      </dgm:t>
    </dgm:pt>
    <dgm:pt modelId="{73654548-9D43-41D9-A567-1266A07F93FA}" type="sibTrans" cxnId="{B5B2F5EB-089B-407E-87C8-C26405E1FD62}">
      <dgm:prSet/>
      <dgm:spPr/>
      <dgm:t>
        <a:bodyPr/>
        <a:lstStyle/>
        <a:p>
          <a:endParaRPr lang="en-US"/>
        </a:p>
      </dgm:t>
    </dgm:pt>
    <dgm:pt modelId="{8D4ED445-B8F1-4CA7-A693-F050104B0305}">
      <dgm:prSet phldrT="[Text]"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activity, Productivity , Wages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A1BD28-2AE8-49EC-B932-053FA6CC8C0D}" type="parTrans" cxnId="{CACC1967-AC7C-45F8-B0CD-211FDFB7F0CC}">
      <dgm:prSet/>
      <dgm:spPr/>
      <dgm:t>
        <a:bodyPr/>
        <a:lstStyle/>
        <a:p>
          <a:endParaRPr lang="en-US"/>
        </a:p>
      </dgm:t>
    </dgm:pt>
    <dgm:pt modelId="{8E57A75B-84DE-4395-AB2E-9A21C5AF6147}" type="sibTrans" cxnId="{CACC1967-AC7C-45F8-B0CD-211FDFB7F0CC}">
      <dgm:prSet/>
      <dgm:spPr/>
      <dgm:t>
        <a:bodyPr/>
        <a:lstStyle/>
        <a:p>
          <a:endParaRPr lang="en-US"/>
        </a:p>
      </dgm:t>
    </dgm:pt>
    <dgm:pt modelId="{B9C504E7-304A-489A-BA89-CAB2A61F68CF}" type="pres">
      <dgm:prSet presAssocID="{7903D0B4-0033-4C32-9CDD-4E125C6899B5}" presName="linearFlow" presStyleCnt="0">
        <dgm:presLayoutVars>
          <dgm:resizeHandles val="exact"/>
        </dgm:presLayoutVars>
      </dgm:prSet>
      <dgm:spPr/>
    </dgm:pt>
    <dgm:pt modelId="{6605F28A-E219-4D94-A996-197A2817CE98}" type="pres">
      <dgm:prSet presAssocID="{C3D98772-E5C9-4E73-ADC7-5642ED7E433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CD3C4-B077-4D0D-8030-0CC27E3AF0A4}" type="pres">
      <dgm:prSet presAssocID="{C780FF1F-4A1E-4C87-AAA5-C8B7E57D93D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815C1F57-492E-47D6-9DFA-6DFE96AD3324}" type="pres">
      <dgm:prSet presAssocID="{C780FF1F-4A1E-4C87-AAA5-C8B7E57D93DB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F5D6665F-13ED-4B3E-B2E8-814C1794DEF7}" type="pres">
      <dgm:prSet presAssocID="{B327033A-1861-4104-B4EA-1A752F3BB42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2F5EB-089B-407E-87C8-C26405E1FD62}" srcId="{7903D0B4-0033-4C32-9CDD-4E125C6899B5}" destId="{B327033A-1861-4104-B4EA-1A752F3BB426}" srcOrd="1" destOrd="0" parTransId="{6DAFE24F-2CF5-46D5-A053-C16E05508295}" sibTransId="{73654548-9D43-41D9-A567-1266A07F93FA}"/>
    <dgm:cxn modelId="{CCB1C571-24CD-415A-A4F1-7135A7EBC6C9}" type="presOf" srcId="{C780FF1F-4A1E-4C87-AAA5-C8B7E57D93DB}" destId="{377CD3C4-B077-4D0D-8030-0CC27E3AF0A4}" srcOrd="0" destOrd="0" presId="urn:microsoft.com/office/officeart/2005/8/layout/process2"/>
    <dgm:cxn modelId="{1CB35DC1-AD28-4D96-B07F-F5C08387AF4D}" type="presOf" srcId="{C3D98772-E5C9-4E73-ADC7-5642ED7E433E}" destId="{6605F28A-E219-4D94-A996-197A2817CE98}" srcOrd="0" destOrd="0" presId="urn:microsoft.com/office/officeart/2005/8/layout/process2"/>
    <dgm:cxn modelId="{45BE8845-F654-42C5-9CD1-8F2C2C542EE7}" type="presOf" srcId="{304BC709-702D-484E-A008-2D13D8F24EE3}" destId="{6605F28A-E219-4D94-A996-197A2817CE98}" srcOrd="0" destOrd="1" presId="urn:microsoft.com/office/officeart/2005/8/layout/process2"/>
    <dgm:cxn modelId="{CACC1967-AC7C-45F8-B0CD-211FDFB7F0CC}" srcId="{B327033A-1861-4104-B4EA-1A752F3BB426}" destId="{8D4ED445-B8F1-4CA7-A693-F050104B0305}" srcOrd="0" destOrd="0" parTransId="{C5A1BD28-2AE8-49EC-B932-053FA6CC8C0D}" sibTransId="{8E57A75B-84DE-4395-AB2E-9A21C5AF6147}"/>
    <dgm:cxn modelId="{BF8EF3F0-2A5E-4234-A231-2991153648ED}" type="presOf" srcId="{8D4ED445-B8F1-4CA7-A693-F050104B0305}" destId="{F5D6665F-13ED-4B3E-B2E8-814C1794DEF7}" srcOrd="0" destOrd="1" presId="urn:microsoft.com/office/officeart/2005/8/layout/process2"/>
    <dgm:cxn modelId="{46DEF3AA-0709-45A2-A363-9298A12FB5F7}" srcId="{7903D0B4-0033-4C32-9CDD-4E125C6899B5}" destId="{C3D98772-E5C9-4E73-ADC7-5642ED7E433E}" srcOrd="0" destOrd="0" parTransId="{BE74FF0C-AF33-4AB3-97F2-90DC02BB8C92}" sibTransId="{C780FF1F-4A1E-4C87-AAA5-C8B7E57D93DB}"/>
    <dgm:cxn modelId="{77CB9D30-381A-4FDB-A449-6A66CE459D7E}" srcId="{C3D98772-E5C9-4E73-ADC7-5642ED7E433E}" destId="{304BC709-702D-484E-A008-2D13D8F24EE3}" srcOrd="0" destOrd="0" parTransId="{D6CDFB7A-920F-4062-BEEA-9510CC836102}" sibTransId="{31DB2437-97C2-488D-838D-124E6E10D668}"/>
    <dgm:cxn modelId="{A650FDE4-9FC3-43A2-BA76-99348C02D17E}" type="presOf" srcId="{7903D0B4-0033-4C32-9CDD-4E125C6899B5}" destId="{B9C504E7-304A-489A-BA89-CAB2A61F68CF}" srcOrd="0" destOrd="0" presId="urn:microsoft.com/office/officeart/2005/8/layout/process2"/>
    <dgm:cxn modelId="{EFB13B88-2CBD-467E-BA33-40FBD2E4A52A}" type="presOf" srcId="{C780FF1F-4A1E-4C87-AAA5-C8B7E57D93DB}" destId="{815C1F57-492E-47D6-9DFA-6DFE96AD3324}" srcOrd="1" destOrd="0" presId="urn:microsoft.com/office/officeart/2005/8/layout/process2"/>
    <dgm:cxn modelId="{9091B8D6-FD77-43D7-B466-37FEEFE50133}" type="presOf" srcId="{B327033A-1861-4104-B4EA-1A752F3BB426}" destId="{F5D6665F-13ED-4B3E-B2E8-814C1794DEF7}" srcOrd="0" destOrd="0" presId="urn:microsoft.com/office/officeart/2005/8/layout/process2"/>
    <dgm:cxn modelId="{29ACCBF6-9B25-4BFA-B52D-03A5CD5D2A16}" type="presParOf" srcId="{B9C504E7-304A-489A-BA89-CAB2A61F68CF}" destId="{6605F28A-E219-4D94-A996-197A2817CE98}" srcOrd="0" destOrd="0" presId="urn:microsoft.com/office/officeart/2005/8/layout/process2"/>
    <dgm:cxn modelId="{0E70AD3E-E18E-4904-B409-5E95BE80D660}" type="presParOf" srcId="{B9C504E7-304A-489A-BA89-CAB2A61F68CF}" destId="{377CD3C4-B077-4D0D-8030-0CC27E3AF0A4}" srcOrd="1" destOrd="0" presId="urn:microsoft.com/office/officeart/2005/8/layout/process2"/>
    <dgm:cxn modelId="{6FDF9FB5-531D-4C2D-A327-1ECA297BCDA6}" type="presParOf" srcId="{377CD3C4-B077-4D0D-8030-0CC27E3AF0A4}" destId="{815C1F57-492E-47D6-9DFA-6DFE96AD3324}" srcOrd="0" destOrd="0" presId="urn:microsoft.com/office/officeart/2005/8/layout/process2"/>
    <dgm:cxn modelId="{4AC48A6C-D3DF-4D76-A6BC-3C22C9179EA5}" type="presParOf" srcId="{B9C504E7-304A-489A-BA89-CAB2A61F68CF}" destId="{F5D6665F-13ED-4B3E-B2E8-814C1794DEF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BA5F57-BAD0-4161-9B24-124B52FB64FE}" type="doc">
      <dgm:prSet loTypeId="urn:microsoft.com/office/officeart/2005/8/layout/default" loCatId="list" qsTypeId="urn:microsoft.com/office/officeart/2005/8/quickstyle/3d5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8C6449F-4932-4136-9EF6-8066F666DE3A}">
      <dgm:prSet phldrT="[Text]"/>
      <dgm:spPr/>
      <dgm:t>
        <a:bodyPr/>
        <a:lstStyle/>
        <a:p>
          <a:r>
            <a:rPr lang="en-US" dirty="0" smtClean="0"/>
            <a:t>Not “Genuine” growth in trade</a:t>
          </a:r>
          <a:endParaRPr lang="en-US" dirty="0"/>
        </a:p>
      </dgm:t>
    </dgm:pt>
    <dgm:pt modelId="{5068A4C6-F62F-4C5E-963D-353E30F3928A}" type="parTrans" cxnId="{34B16F6D-D353-4DCE-93DD-23EC57D09F8F}">
      <dgm:prSet/>
      <dgm:spPr/>
      <dgm:t>
        <a:bodyPr/>
        <a:lstStyle/>
        <a:p>
          <a:endParaRPr lang="en-US"/>
        </a:p>
      </dgm:t>
    </dgm:pt>
    <dgm:pt modelId="{63B4105C-B396-46AD-A996-F9189BD4AA04}" type="sibTrans" cxnId="{34B16F6D-D353-4DCE-93DD-23EC57D09F8F}">
      <dgm:prSet/>
      <dgm:spPr/>
      <dgm:t>
        <a:bodyPr/>
        <a:lstStyle/>
        <a:p>
          <a:endParaRPr lang="en-US"/>
        </a:p>
      </dgm:t>
    </dgm:pt>
    <dgm:pt modelId="{810CA046-542B-467F-B914-1F075A43FF15}">
      <dgm:prSet phldrT="[Text]"/>
      <dgm:spPr/>
      <dgm:t>
        <a:bodyPr/>
        <a:lstStyle/>
        <a:p>
          <a:r>
            <a:rPr lang="en-US" dirty="0" smtClean="0"/>
            <a:t>CST/VAT</a:t>
          </a:r>
          <a:endParaRPr lang="en-US" dirty="0"/>
        </a:p>
      </dgm:t>
    </dgm:pt>
    <dgm:pt modelId="{F69D34D1-FCFB-4F74-916D-1C3983DA88E7}" type="parTrans" cxnId="{6A6E936C-1301-4B7E-A5A0-03D9E3502F22}">
      <dgm:prSet/>
      <dgm:spPr/>
      <dgm:t>
        <a:bodyPr/>
        <a:lstStyle/>
        <a:p>
          <a:endParaRPr lang="en-US"/>
        </a:p>
      </dgm:t>
    </dgm:pt>
    <dgm:pt modelId="{C5E92559-1EEA-4724-8977-BC09326BD073}" type="sibTrans" cxnId="{6A6E936C-1301-4B7E-A5A0-03D9E3502F22}">
      <dgm:prSet/>
      <dgm:spPr/>
      <dgm:t>
        <a:bodyPr/>
        <a:lstStyle/>
        <a:p>
          <a:endParaRPr lang="en-US"/>
        </a:p>
      </dgm:t>
    </dgm:pt>
    <dgm:pt modelId="{CFB387B2-DEC2-43A2-9EC9-E278EE52FF29}">
      <dgm:prSet phldrT="[Text]"/>
      <dgm:spPr/>
      <dgm:t>
        <a:bodyPr/>
        <a:lstStyle/>
        <a:p>
          <a:r>
            <a:rPr lang="en-US" dirty="0" smtClean="0"/>
            <a:t>Hopefully GST will fix..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662210AD-36C1-4517-B184-B3DCFD9AE438}" type="parTrans" cxnId="{AF172054-A0D7-46DC-B791-AD093CFD8F7A}">
      <dgm:prSet/>
      <dgm:spPr/>
      <dgm:t>
        <a:bodyPr/>
        <a:lstStyle/>
        <a:p>
          <a:endParaRPr lang="en-US"/>
        </a:p>
      </dgm:t>
    </dgm:pt>
    <dgm:pt modelId="{0D4EA3E7-0DDE-4AE4-B4DF-1B9742E9D99F}" type="sibTrans" cxnId="{AF172054-A0D7-46DC-B791-AD093CFD8F7A}">
      <dgm:prSet/>
      <dgm:spPr/>
      <dgm:t>
        <a:bodyPr/>
        <a:lstStyle/>
        <a:p>
          <a:endParaRPr lang="en-US"/>
        </a:p>
      </dgm:t>
    </dgm:pt>
    <dgm:pt modelId="{EB47965A-0825-4C27-B801-F7AE9EE4F02D}">
      <dgm:prSet phldrT="[Text]"/>
      <dgm:spPr/>
      <dgm:t>
        <a:bodyPr/>
        <a:lstStyle/>
        <a:p>
          <a:r>
            <a:rPr lang="en-US" dirty="0" smtClean="0"/>
            <a:t>Excise: area based exemption </a:t>
          </a:r>
          <a:endParaRPr lang="en-US" dirty="0"/>
        </a:p>
      </dgm:t>
    </dgm:pt>
    <dgm:pt modelId="{23D42D2C-F69E-4C40-BE27-0798909D5942}" type="parTrans" cxnId="{B39E60B5-047F-4670-B610-124C10020289}">
      <dgm:prSet/>
      <dgm:spPr/>
      <dgm:t>
        <a:bodyPr/>
        <a:lstStyle/>
        <a:p>
          <a:endParaRPr lang="en-US"/>
        </a:p>
      </dgm:t>
    </dgm:pt>
    <dgm:pt modelId="{6331E0DB-F863-4741-9923-F3A728D841ED}" type="sibTrans" cxnId="{B39E60B5-047F-4670-B610-124C10020289}">
      <dgm:prSet/>
      <dgm:spPr/>
      <dgm:t>
        <a:bodyPr/>
        <a:lstStyle/>
        <a:p>
          <a:endParaRPr lang="en-US"/>
        </a:p>
      </dgm:t>
    </dgm:pt>
    <dgm:pt modelId="{49BE8E61-2CF7-44A7-9EBF-E9C0CBA83407}" type="pres">
      <dgm:prSet presAssocID="{38BA5F57-BAD0-4161-9B24-124B52FB64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841BA4-894A-4496-8C0E-8CE41D30A4BD}" type="pres">
      <dgm:prSet presAssocID="{18C6449F-4932-4136-9EF6-8066F666DE3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224086-C310-4C47-80C7-C4EAC3477D03}" type="pres">
      <dgm:prSet presAssocID="{63B4105C-B396-46AD-A996-F9189BD4AA04}" presName="sibTrans" presStyleCnt="0"/>
      <dgm:spPr/>
    </dgm:pt>
    <dgm:pt modelId="{1EFC94CD-7ADE-49BA-9CEC-5761CFAA61EB}" type="pres">
      <dgm:prSet presAssocID="{EB47965A-0825-4C27-B801-F7AE9EE4F0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EF9C6-E67A-4651-85CA-46FF5A11DC13}" type="pres">
      <dgm:prSet presAssocID="{6331E0DB-F863-4741-9923-F3A728D841ED}" presName="sibTrans" presStyleCnt="0"/>
      <dgm:spPr/>
    </dgm:pt>
    <dgm:pt modelId="{DF5B4D1F-F7D5-4ECF-9340-29823C761FB3}" type="pres">
      <dgm:prSet presAssocID="{810CA046-542B-467F-B914-1F075A43FF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F5BA5-B1A2-4863-BC0D-F45EB219CF68}" type="pres">
      <dgm:prSet presAssocID="{C5E92559-1EEA-4724-8977-BC09326BD073}" presName="sibTrans" presStyleCnt="0"/>
      <dgm:spPr/>
    </dgm:pt>
    <dgm:pt modelId="{42958A2B-EEA3-47A7-BA3A-EF9C54D18E4A}" type="pres">
      <dgm:prSet presAssocID="{CFB387B2-DEC2-43A2-9EC9-E278EE52FF2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CF1FD8-0A93-4590-A43C-91A16669AE29}" type="presOf" srcId="{38BA5F57-BAD0-4161-9B24-124B52FB64FE}" destId="{49BE8E61-2CF7-44A7-9EBF-E9C0CBA83407}" srcOrd="0" destOrd="0" presId="urn:microsoft.com/office/officeart/2005/8/layout/default"/>
    <dgm:cxn modelId="{34B16F6D-D353-4DCE-93DD-23EC57D09F8F}" srcId="{38BA5F57-BAD0-4161-9B24-124B52FB64FE}" destId="{18C6449F-4932-4136-9EF6-8066F666DE3A}" srcOrd="0" destOrd="0" parTransId="{5068A4C6-F62F-4C5E-963D-353E30F3928A}" sibTransId="{63B4105C-B396-46AD-A996-F9189BD4AA04}"/>
    <dgm:cxn modelId="{6A6E936C-1301-4B7E-A5A0-03D9E3502F22}" srcId="{38BA5F57-BAD0-4161-9B24-124B52FB64FE}" destId="{810CA046-542B-467F-B914-1F075A43FF15}" srcOrd="2" destOrd="0" parTransId="{F69D34D1-FCFB-4F74-916D-1C3983DA88E7}" sibTransId="{C5E92559-1EEA-4724-8977-BC09326BD073}"/>
    <dgm:cxn modelId="{B39E60B5-047F-4670-B610-124C10020289}" srcId="{38BA5F57-BAD0-4161-9B24-124B52FB64FE}" destId="{EB47965A-0825-4C27-B801-F7AE9EE4F02D}" srcOrd="1" destOrd="0" parTransId="{23D42D2C-F69E-4C40-BE27-0798909D5942}" sibTransId="{6331E0DB-F863-4741-9923-F3A728D841ED}"/>
    <dgm:cxn modelId="{3A83E2DA-99EE-4936-8C31-E8FBA984F4F2}" type="presOf" srcId="{810CA046-542B-467F-B914-1F075A43FF15}" destId="{DF5B4D1F-F7D5-4ECF-9340-29823C761FB3}" srcOrd="0" destOrd="0" presId="urn:microsoft.com/office/officeart/2005/8/layout/default"/>
    <dgm:cxn modelId="{1FDA64BB-0690-4FEC-9BB4-2D9898D6F525}" type="presOf" srcId="{18C6449F-4932-4136-9EF6-8066F666DE3A}" destId="{BC841BA4-894A-4496-8C0E-8CE41D30A4BD}" srcOrd="0" destOrd="0" presId="urn:microsoft.com/office/officeart/2005/8/layout/default"/>
    <dgm:cxn modelId="{AE9EBAFE-321A-4371-8902-E3D4CD2C348B}" type="presOf" srcId="{EB47965A-0825-4C27-B801-F7AE9EE4F02D}" destId="{1EFC94CD-7ADE-49BA-9CEC-5761CFAA61EB}" srcOrd="0" destOrd="0" presId="urn:microsoft.com/office/officeart/2005/8/layout/default"/>
    <dgm:cxn modelId="{AF172054-A0D7-46DC-B791-AD093CFD8F7A}" srcId="{38BA5F57-BAD0-4161-9B24-124B52FB64FE}" destId="{CFB387B2-DEC2-43A2-9EC9-E278EE52FF29}" srcOrd="3" destOrd="0" parTransId="{662210AD-36C1-4517-B184-B3DCFD9AE438}" sibTransId="{0D4EA3E7-0DDE-4AE4-B4DF-1B9742E9D99F}"/>
    <dgm:cxn modelId="{EF996A0F-6FD7-494E-991C-7FD720E10259}" type="presOf" srcId="{CFB387B2-DEC2-43A2-9EC9-E278EE52FF29}" destId="{42958A2B-EEA3-47A7-BA3A-EF9C54D18E4A}" srcOrd="0" destOrd="0" presId="urn:microsoft.com/office/officeart/2005/8/layout/default"/>
    <dgm:cxn modelId="{84ABEC40-7E64-429A-A525-BEF5E8534FA1}" type="presParOf" srcId="{49BE8E61-2CF7-44A7-9EBF-E9C0CBA83407}" destId="{BC841BA4-894A-4496-8C0E-8CE41D30A4BD}" srcOrd="0" destOrd="0" presId="urn:microsoft.com/office/officeart/2005/8/layout/default"/>
    <dgm:cxn modelId="{417AE679-8209-41E8-9291-47B1604E4BE2}" type="presParOf" srcId="{49BE8E61-2CF7-44A7-9EBF-E9C0CBA83407}" destId="{D2224086-C310-4C47-80C7-C4EAC3477D03}" srcOrd="1" destOrd="0" presId="urn:microsoft.com/office/officeart/2005/8/layout/default"/>
    <dgm:cxn modelId="{5F578956-8D8C-448D-AF04-EAF47B52469E}" type="presParOf" srcId="{49BE8E61-2CF7-44A7-9EBF-E9C0CBA83407}" destId="{1EFC94CD-7ADE-49BA-9CEC-5761CFAA61EB}" srcOrd="2" destOrd="0" presId="urn:microsoft.com/office/officeart/2005/8/layout/default"/>
    <dgm:cxn modelId="{7DC3964D-D4B4-4470-A479-77D503E3C34A}" type="presParOf" srcId="{49BE8E61-2CF7-44A7-9EBF-E9C0CBA83407}" destId="{E90EF9C6-E67A-4651-85CA-46FF5A11DC13}" srcOrd="3" destOrd="0" presId="urn:microsoft.com/office/officeart/2005/8/layout/default"/>
    <dgm:cxn modelId="{56EF0766-97B3-42F4-BC5E-9E99E26F248B}" type="presParOf" srcId="{49BE8E61-2CF7-44A7-9EBF-E9C0CBA83407}" destId="{DF5B4D1F-F7D5-4ECF-9340-29823C761FB3}" srcOrd="4" destOrd="0" presId="urn:microsoft.com/office/officeart/2005/8/layout/default"/>
    <dgm:cxn modelId="{CDBC2885-56CB-4295-A4D4-A1A9D422DE27}" type="presParOf" srcId="{49BE8E61-2CF7-44A7-9EBF-E9C0CBA83407}" destId="{CCCF5BA5-B1A2-4863-BC0D-F45EB219CF68}" srcOrd="5" destOrd="0" presId="urn:microsoft.com/office/officeart/2005/8/layout/default"/>
    <dgm:cxn modelId="{7DF96ACB-7089-40E2-A80F-85E523371F66}" type="presParOf" srcId="{49BE8E61-2CF7-44A7-9EBF-E9C0CBA83407}" destId="{42958A2B-EEA3-47A7-BA3A-EF9C54D18E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03D0B4-0033-4C32-9CDD-4E125C6899B5}" type="doc">
      <dgm:prSet loTypeId="urn:microsoft.com/office/officeart/2005/8/layout/cycle8" loCatId="cycle" qsTypeId="urn:microsoft.com/office/officeart/2005/8/quickstyle/3d5" qsCatId="3D" csTypeId="urn:microsoft.com/office/officeart/2005/8/colors/accent1_2" csCatId="accent1" phldr="1"/>
      <dgm:spPr/>
    </dgm:pt>
    <dgm:pt modelId="{C3D98772-E5C9-4E73-ADC7-5642ED7E433E}">
      <dgm:prSet phldrT="[Text]"/>
      <dgm:spPr/>
      <dgm:t>
        <a:bodyPr/>
        <a:lstStyle/>
        <a:p>
          <a:r>
            <a:rPr lang="en-US" dirty="0" smtClean="0"/>
            <a:t>Migration to Coastal provinces</a:t>
          </a:r>
          <a:endParaRPr lang="en-US" dirty="0"/>
        </a:p>
      </dgm:t>
    </dgm:pt>
    <dgm:pt modelId="{BE74FF0C-AF33-4AB3-97F2-90DC02BB8C92}" type="parTrans" cxnId="{46DEF3AA-0709-45A2-A363-9298A12FB5F7}">
      <dgm:prSet/>
      <dgm:spPr/>
      <dgm:t>
        <a:bodyPr/>
        <a:lstStyle/>
        <a:p>
          <a:endParaRPr lang="en-US"/>
        </a:p>
      </dgm:t>
    </dgm:pt>
    <dgm:pt modelId="{C780FF1F-4A1E-4C87-AAA5-C8B7E57D93DB}" type="sibTrans" cxnId="{46DEF3AA-0709-45A2-A363-9298A12FB5F7}">
      <dgm:prSet/>
      <dgm:spPr/>
      <dgm:t>
        <a:bodyPr/>
        <a:lstStyle/>
        <a:p>
          <a:endParaRPr lang="en-US"/>
        </a:p>
      </dgm:t>
    </dgm:pt>
    <dgm:pt modelId="{304BC709-702D-484E-A008-2D13D8F24EE3}">
      <dgm:prSet phldrT="[Text]"/>
      <dgm:spPr/>
      <dgm:t>
        <a:bodyPr/>
        <a:lstStyle/>
        <a:p>
          <a:r>
            <a:rPr lang="en-US" dirty="0" smtClean="0"/>
            <a:t>Remittance</a:t>
          </a:r>
          <a:endParaRPr lang="en-US" dirty="0"/>
        </a:p>
      </dgm:t>
    </dgm:pt>
    <dgm:pt modelId="{D6CDFB7A-920F-4062-BEEA-9510CC836102}" type="parTrans" cxnId="{77CB9D30-381A-4FDB-A449-6A66CE459D7E}">
      <dgm:prSet/>
      <dgm:spPr/>
      <dgm:t>
        <a:bodyPr/>
        <a:lstStyle/>
        <a:p>
          <a:endParaRPr lang="en-US"/>
        </a:p>
      </dgm:t>
    </dgm:pt>
    <dgm:pt modelId="{31DB2437-97C2-488D-838D-124E6E10D668}" type="sibTrans" cxnId="{77CB9D30-381A-4FDB-A449-6A66CE459D7E}">
      <dgm:prSet/>
      <dgm:spPr/>
      <dgm:t>
        <a:bodyPr/>
        <a:lstStyle/>
        <a:p>
          <a:endParaRPr lang="en-US"/>
        </a:p>
      </dgm:t>
    </dgm:pt>
    <dgm:pt modelId="{B327033A-1861-4104-B4EA-1A752F3BB426}">
      <dgm:prSet phldrT="[Text]"/>
      <dgm:spPr/>
      <dgm:t>
        <a:bodyPr/>
        <a:lstStyle/>
        <a:p>
          <a:r>
            <a:rPr lang="en-US" dirty="0" smtClean="0"/>
            <a:t>Demand in poor province</a:t>
          </a:r>
          <a:endParaRPr lang="en-US" dirty="0"/>
        </a:p>
      </dgm:t>
    </dgm:pt>
    <dgm:pt modelId="{6DAFE24F-2CF5-46D5-A053-C16E05508295}" type="parTrans" cxnId="{B5B2F5EB-089B-407E-87C8-C26405E1FD62}">
      <dgm:prSet/>
      <dgm:spPr/>
      <dgm:t>
        <a:bodyPr/>
        <a:lstStyle/>
        <a:p>
          <a:endParaRPr lang="en-US"/>
        </a:p>
      </dgm:t>
    </dgm:pt>
    <dgm:pt modelId="{73654548-9D43-41D9-A567-1266A07F93FA}" type="sibTrans" cxnId="{B5B2F5EB-089B-407E-87C8-C26405E1FD62}">
      <dgm:prSet/>
      <dgm:spPr/>
      <dgm:t>
        <a:bodyPr/>
        <a:lstStyle/>
        <a:p>
          <a:endParaRPr lang="en-US"/>
        </a:p>
      </dgm:t>
    </dgm:pt>
    <dgm:pt modelId="{8D4ED445-B8F1-4CA7-A693-F050104B0305}">
      <dgm:prSet phldrT="[Text]"/>
      <dgm:spPr/>
      <dgm:t>
        <a:bodyPr/>
        <a:lstStyle/>
        <a:p>
          <a:r>
            <a:rPr lang="en-US" dirty="0" smtClean="0"/>
            <a:t>Productivity </a:t>
          </a:r>
          <a:endParaRPr lang="en-US" dirty="0"/>
        </a:p>
      </dgm:t>
    </dgm:pt>
    <dgm:pt modelId="{C5A1BD28-2AE8-49EC-B932-053FA6CC8C0D}" type="parTrans" cxnId="{CACC1967-AC7C-45F8-B0CD-211FDFB7F0CC}">
      <dgm:prSet/>
      <dgm:spPr/>
      <dgm:t>
        <a:bodyPr/>
        <a:lstStyle/>
        <a:p>
          <a:endParaRPr lang="en-US"/>
        </a:p>
      </dgm:t>
    </dgm:pt>
    <dgm:pt modelId="{8E57A75B-84DE-4395-AB2E-9A21C5AF6147}" type="sibTrans" cxnId="{CACC1967-AC7C-45F8-B0CD-211FDFB7F0CC}">
      <dgm:prSet/>
      <dgm:spPr/>
      <dgm:t>
        <a:bodyPr/>
        <a:lstStyle/>
        <a:p>
          <a:endParaRPr lang="en-US"/>
        </a:p>
      </dgm:t>
    </dgm:pt>
    <dgm:pt modelId="{B45FC368-C306-4C60-BFF9-215CFD27FB9D}">
      <dgm:prSet phldrT="[Text]"/>
      <dgm:spPr/>
      <dgm:t>
        <a:bodyPr/>
        <a:lstStyle/>
        <a:p>
          <a:r>
            <a:rPr lang="en-US" dirty="0" smtClean="0"/>
            <a:t>Wages</a:t>
          </a:r>
          <a:endParaRPr lang="en-US" dirty="0"/>
        </a:p>
      </dgm:t>
    </dgm:pt>
    <dgm:pt modelId="{F5524892-A911-4E58-8BA4-AD278A11CF1D}" type="parTrans" cxnId="{3321DBD0-B4CE-48D9-BCD7-48A5E8AADBB4}">
      <dgm:prSet/>
      <dgm:spPr/>
      <dgm:t>
        <a:bodyPr/>
        <a:lstStyle/>
        <a:p>
          <a:endParaRPr lang="en-US"/>
        </a:p>
      </dgm:t>
    </dgm:pt>
    <dgm:pt modelId="{1348975E-9659-4633-A862-D4FD2294BBFD}" type="sibTrans" cxnId="{3321DBD0-B4CE-48D9-BCD7-48A5E8AADBB4}">
      <dgm:prSet/>
      <dgm:spPr/>
      <dgm:t>
        <a:bodyPr/>
        <a:lstStyle/>
        <a:p>
          <a:endParaRPr lang="en-US"/>
        </a:p>
      </dgm:t>
    </dgm:pt>
    <dgm:pt modelId="{75BEBB35-BAAB-4F2F-A638-210C3F202116}" type="pres">
      <dgm:prSet presAssocID="{7903D0B4-0033-4C32-9CDD-4E125C6899B5}" presName="compositeShape" presStyleCnt="0">
        <dgm:presLayoutVars>
          <dgm:chMax val="7"/>
          <dgm:dir/>
          <dgm:resizeHandles val="exact"/>
        </dgm:presLayoutVars>
      </dgm:prSet>
      <dgm:spPr/>
    </dgm:pt>
    <dgm:pt modelId="{723D698A-8C62-4293-BFF9-7F291FF54472}" type="pres">
      <dgm:prSet presAssocID="{7903D0B4-0033-4C32-9CDD-4E125C6899B5}" presName="wedge1" presStyleLbl="node1" presStyleIdx="0" presStyleCnt="3"/>
      <dgm:spPr/>
      <dgm:t>
        <a:bodyPr/>
        <a:lstStyle/>
        <a:p>
          <a:endParaRPr lang="en-US"/>
        </a:p>
      </dgm:t>
    </dgm:pt>
    <dgm:pt modelId="{E817C41B-2838-432F-855E-07257B230015}" type="pres">
      <dgm:prSet presAssocID="{7903D0B4-0033-4C32-9CDD-4E125C6899B5}" presName="dummy1a" presStyleCnt="0"/>
      <dgm:spPr/>
    </dgm:pt>
    <dgm:pt modelId="{B8CD228E-7DD1-4ADF-ADD0-8F7D2C8E72E4}" type="pres">
      <dgm:prSet presAssocID="{7903D0B4-0033-4C32-9CDD-4E125C6899B5}" presName="dummy1b" presStyleCnt="0"/>
      <dgm:spPr/>
    </dgm:pt>
    <dgm:pt modelId="{A375A32E-2E65-41EC-96D8-1CBCD3D82D5C}" type="pres">
      <dgm:prSet presAssocID="{7903D0B4-0033-4C32-9CDD-4E125C6899B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C04E2-3657-4CCF-B765-1F950F84053B}" type="pres">
      <dgm:prSet presAssocID="{7903D0B4-0033-4C32-9CDD-4E125C6899B5}" presName="wedge2" presStyleLbl="node1" presStyleIdx="1" presStyleCnt="3"/>
      <dgm:spPr/>
      <dgm:t>
        <a:bodyPr/>
        <a:lstStyle/>
        <a:p>
          <a:endParaRPr lang="en-US"/>
        </a:p>
      </dgm:t>
    </dgm:pt>
    <dgm:pt modelId="{01BB6BDA-E63E-46CB-977D-6DCABA70E315}" type="pres">
      <dgm:prSet presAssocID="{7903D0B4-0033-4C32-9CDD-4E125C6899B5}" presName="dummy2a" presStyleCnt="0"/>
      <dgm:spPr/>
    </dgm:pt>
    <dgm:pt modelId="{35D170F2-EBE7-472B-834C-BC0F4B49A282}" type="pres">
      <dgm:prSet presAssocID="{7903D0B4-0033-4C32-9CDD-4E125C6899B5}" presName="dummy2b" presStyleCnt="0"/>
      <dgm:spPr/>
    </dgm:pt>
    <dgm:pt modelId="{C8829EEB-69AA-4C00-860A-E0C887DEB3D0}" type="pres">
      <dgm:prSet presAssocID="{7903D0B4-0033-4C32-9CDD-4E125C6899B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F58B-779C-49FA-9397-3F8313148F8C}" type="pres">
      <dgm:prSet presAssocID="{7903D0B4-0033-4C32-9CDD-4E125C6899B5}" presName="wedge3" presStyleLbl="node1" presStyleIdx="2" presStyleCnt="3"/>
      <dgm:spPr/>
      <dgm:t>
        <a:bodyPr/>
        <a:lstStyle/>
        <a:p>
          <a:endParaRPr lang="en-US"/>
        </a:p>
      </dgm:t>
    </dgm:pt>
    <dgm:pt modelId="{382033CE-7D2E-440A-9197-42324A0F0E8E}" type="pres">
      <dgm:prSet presAssocID="{7903D0B4-0033-4C32-9CDD-4E125C6899B5}" presName="dummy3a" presStyleCnt="0"/>
      <dgm:spPr/>
    </dgm:pt>
    <dgm:pt modelId="{A0BB2524-6A31-41F9-B1E9-35BB202370E3}" type="pres">
      <dgm:prSet presAssocID="{7903D0B4-0033-4C32-9CDD-4E125C6899B5}" presName="dummy3b" presStyleCnt="0"/>
      <dgm:spPr/>
    </dgm:pt>
    <dgm:pt modelId="{1A38AE25-74A5-4A92-B1A0-D4AB728294B0}" type="pres">
      <dgm:prSet presAssocID="{7903D0B4-0033-4C32-9CDD-4E125C6899B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78CCA-DEFF-476F-8575-E533DEF799AE}" type="pres">
      <dgm:prSet presAssocID="{C780FF1F-4A1E-4C87-AAA5-C8B7E57D93DB}" presName="arrowWedge1" presStyleLbl="fgSibTrans2D1" presStyleIdx="0" presStyleCnt="3"/>
      <dgm:spPr/>
    </dgm:pt>
    <dgm:pt modelId="{A1B7FB2B-95CD-4686-BD6D-E4907EB9FC9C}" type="pres">
      <dgm:prSet presAssocID="{31DB2437-97C2-488D-838D-124E6E10D668}" presName="arrowWedge2" presStyleLbl="fgSibTrans2D1" presStyleIdx="1" presStyleCnt="3"/>
      <dgm:spPr/>
    </dgm:pt>
    <dgm:pt modelId="{19727562-A4CD-4F56-94A3-B73AF7B890EB}" type="pres">
      <dgm:prSet presAssocID="{73654548-9D43-41D9-A567-1266A07F93FA}" presName="arrowWedge3" presStyleLbl="fgSibTrans2D1" presStyleIdx="2" presStyleCnt="3"/>
      <dgm:spPr/>
    </dgm:pt>
  </dgm:ptLst>
  <dgm:cxnLst>
    <dgm:cxn modelId="{8C0A05BC-9794-440F-A44B-5021AF9A973E}" type="presOf" srcId="{B45FC368-C306-4C60-BFF9-215CFD27FB9D}" destId="{2606F58B-779C-49FA-9397-3F8313148F8C}" srcOrd="0" destOrd="2" presId="urn:microsoft.com/office/officeart/2005/8/layout/cycle8"/>
    <dgm:cxn modelId="{6D2380DA-B3E4-4527-8E3D-6C14152EE4AE}" type="presOf" srcId="{8D4ED445-B8F1-4CA7-A693-F050104B0305}" destId="{2606F58B-779C-49FA-9397-3F8313148F8C}" srcOrd="0" destOrd="1" presId="urn:microsoft.com/office/officeart/2005/8/layout/cycle8"/>
    <dgm:cxn modelId="{3321DBD0-B4CE-48D9-BCD7-48A5E8AADBB4}" srcId="{B327033A-1861-4104-B4EA-1A752F3BB426}" destId="{B45FC368-C306-4C60-BFF9-215CFD27FB9D}" srcOrd="1" destOrd="0" parTransId="{F5524892-A911-4E58-8BA4-AD278A11CF1D}" sibTransId="{1348975E-9659-4633-A862-D4FD2294BBFD}"/>
    <dgm:cxn modelId="{46DEF3AA-0709-45A2-A363-9298A12FB5F7}" srcId="{7903D0B4-0033-4C32-9CDD-4E125C6899B5}" destId="{C3D98772-E5C9-4E73-ADC7-5642ED7E433E}" srcOrd="0" destOrd="0" parTransId="{BE74FF0C-AF33-4AB3-97F2-90DC02BB8C92}" sibTransId="{C780FF1F-4A1E-4C87-AAA5-C8B7E57D93DB}"/>
    <dgm:cxn modelId="{ED98891F-179F-4280-92ED-A718B957E920}" type="presOf" srcId="{7903D0B4-0033-4C32-9CDD-4E125C6899B5}" destId="{75BEBB35-BAAB-4F2F-A638-210C3F202116}" srcOrd="0" destOrd="0" presId="urn:microsoft.com/office/officeart/2005/8/layout/cycle8"/>
    <dgm:cxn modelId="{F577DE38-E8E7-4B33-AE4A-76D52B6F1921}" type="presOf" srcId="{304BC709-702D-484E-A008-2D13D8F24EE3}" destId="{C8829EEB-69AA-4C00-860A-E0C887DEB3D0}" srcOrd="1" destOrd="0" presId="urn:microsoft.com/office/officeart/2005/8/layout/cycle8"/>
    <dgm:cxn modelId="{2CE6ADE5-FA76-4D0F-AFA6-8420EAB01BD4}" type="presOf" srcId="{B45FC368-C306-4C60-BFF9-215CFD27FB9D}" destId="{1A38AE25-74A5-4A92-B1A0-D4AB728294B0}" srcOrd="1" destOrd="2" presId="urn:microsoft.com/office/officeart/2005/8/layout/cycle8"/>
    <dgm:cxn modelId="{7EF5863E-2791-41D0-AD91-FD742CE6F502}" type="presOf" srcId="{C3D98772-E5C9-4E73-ADC7-5642ED7E433E}" destId="{723D698A-8C62-4293-BFF9-7F291FF54472}" srcOrd="0" destOrd="0" presId="urn:microsoft.com/office/officeart/2005/8/layout/cycle8"/>
    <dgm:cxn modelId="{77CB9D30-381A-4FDB-A449-6A66CE459D7E}" srcId="{7903D0B4-0033-4C32-9CDD-4E125C6899B5}" destId="{304BC709-702D-484E-A008-2D13D8F24EE3}" srcOrd="1" destOrd="0" parTransId="{D6CDFB7A-920F-4062-BEEA-9510CC836102}" sibTransId="{31DB2437-97C2-488D-838D-124E6E10D668}"/>
    <dgm:cxn modelId="{BE838A07-2BAE-49C3-86B2-64ACB20B7154}" type="presOf" srcId="{C3D98772-E5C9-4E73-ADC7-5642ED7E433E}" destId="{A375A32E-2E65-41EC-96D8-1CBCD3D82D5C}" srcOrd="1" destOrd="0" presId="urn:microsoft.com/office/officeart/2005/8/layout/cycle8"/>
    <dgm:cxn modelId="{14D65ECF-EFE2-4812-9A88-99EF7AD18077}" type="presOf" srcId="{B327033A-1861-4104-B4EA-1A752F3BB426}" destId="{2606F58B-779C-49FA-9397-3F8313148F8C}" srcOrd="0" destOrd="0" presId="urn:microsoft.com/office/officeart/2005/8/layout/cycle8"/>
    <dgm:cxn modelId="{CACC1967-AC7C-45F8-B0CD-211FDFB7F0CC}" srcId="{B327033A-1861-4104-B4EA-1A752F3BB426}" destId="{8D4ED445-B8F1-4CA7-A693-F050104B0305}" srcOrd="0" destOrd="0" parTransId="{C5A1BD28-2AE8-49EC-B932-053FA6CC8C0D}" sibTransId="{8E57A75B-84DE-4395-AB2E-9A21C5AF6147}"/>
    <dgm:cxn modelId="{53572C5C-B4CA-4485-B918-8051870386A2}" type="presOf" srcId="{304BC709-702D-484E-A008-2D13D8F24EE3}" destId="{E48C04E2-3657-4CCF-B765-1F950F84053B}" srcOrd="0" destOrd="0" presId="urn:microsoft.com/office/officeart/2005/8/layout/cycle8"/>
    <dgm:cxn modelId="{8AE9FB99-93B7-4CD7-9647-7D20AEA31C08}" type="presOf" srcId="{8D4ED445-B8F1-4CA7-A693-F050104B0305}" destId="{1A38AE25-74A5-4A92-B1A0-D4AB728294B0}" srcOrd="1" destOrd="1" presId="urn:microsoft.com/office/officeart/2005/8/layout/cycle8"/>
    <dgm:cxn modelId="{B5B2F5EB-089B-407E-87C8-C26405E1FD62}" srcId="{7903D0B4-0033-4C32-9CDD-4E125C6899B5}" destId="{B327033A-1861-4104-B4EA-1A752F3BB426}" srcOrd="2" destOrd="0" parTransId="{6DAFE24F-2CF5-46D5-A053-C16E05508295}" sibTransId="{73654548-9D43-41D9-A567-1266A07F93FA}"/>
    <dgm:cxn modelId="{07C9C54B-F41C-443E-9E37-845036589DCB}" type="presOf" srcId="{B327033A-1861-4104-B4EA-1A752F3BB426}" destId="{1A38AE25-74A5-4A92-B1A0-D4AB728294B0}" srcOrd="1" destOrd="0" presId="urn:microsoft.com/office/officeart/2005/8/layout/cycle8"/>
    <dgm:cxn modelId="{87F04536-54A0-4603-8572-B9FEFDFA6EAB}" type="presParOf" srcId="{75BEBB35-BAAB-4F2F-A638-210C3F202116}" destId="{723D698A-8C62-4293-BFF9-7F291FF54472}" srcOrd="0" destOrd="0" presId="urn:microsoft.com/office/officeart/2005/8/layout/cycle8"/>
    <dgm:cxn modelId="{284630BB-82D0-49FC-93AF-4BB16A0BDF7C}" type="presParOf" srcId="{75BEBB35-BAAB-4F2F-A638-210C3F202116}" destId="{E817C41B-2838-432F-855E-07257B230015}" srcOrd="1" destOrd="0" presId="urn:microsoft.com/office/officeart/2005/8/layout/cycle8"/>
    <dgm:cxn modelId="{21755098-ED11-4A4E-8F1E-15B4F440BD27}" type="presParOf" srcId="{75BEBB35-BAAB-4F2F-A638-210C3F202116}" destId="{B8CD228E-7DD1-4ADF-ADD0-8F7D2C8E72E4}" srcOrd="2" destOrd="0" presId="urn:microsoft.com/office/officeart/2005/8/layout/cycle8"/>
    <dgm:cxn modelId="{00FF9EDA-150B-4468-825D-3E1BE4ADBBFE}" type="presParOf" srcId="{75BEBB35-BAAB-4F2F-A638-210C3F202116}" destId="{A375A32E-2E65-41EC-96D8-1CBCD3D82D5C}" srcOrd="3" destOrd="0" presId="urn:microsoft.com/office/officeart/2005/8/layout/cycle8"/>
    <dgm:cxn modelId="{E82B38D4-F809-4654-94C6-C919241F8AC4}" type="presParOf" srcId="{75BEBB35-BAAB-4F2F-A638-210C3F202116}" destId="{E48C04E2-3657-4CCF-B765-1F950F84053B}" srcOrd="4" destOrd="0" presId="urn:microsoft.com/office/officeart/2005/8/layout/cycle8"/>
    <dgm:cxn modelId="{A554513D-B1F2-4947-8F02-678977409D03}" type="presParOf" srcId="{75BEBB35-BAAB-4F2F-A638-210C3F202116}" destId="{01BB6BDA-E63E-46CB-977D-6DCABA70E315}" srcOrd="5" destOrd="0" presId="urn:microsoft.com/office/officeart/2005/8/layout/cycle8"/>
    <dgm:cxn modelId="{9ED65E3A-BA41-4739-B403-EAC5BB814EB2}" type="presParOf" srcId="{75BEBB35-BAAB-4F2F-A638-210C3F202116}" destId="{35D170F2-EBE7-472B-834C-BC0F4B49A282}" srcOrd="6" destOrd="0" presId="urn:microsoft.com/office/officeart/2005/8/layout/cycle8"/>
    <dgm:cxn modelId="{71B8DEB1-AA4E-4EB9-9D61-C118647B977A}" type="presParOf" srcId="{75BEBB35-BAAB-4F2F-A638-210C3F202116}" destId="{C8829EEB-69AA-4C00-860A-E0C887DEB3D0}" srcOrd="7" destOrd="0" presId="urn:microsoft.com/office/officeart/2005/8/layout/cycle8"/>
    <dgm:cxn modelId="{CAAD8076-26FC-42CB-A144-46B66C534F69}" type="presParOf" srcId="{75BEBB35-BAAB-4F2F-A638-210C3F202116}" destId="{2606F58B-779C-49FA-9397-3F8313148F8C}" srcOrd="8" destOrd="0" presId="urn:microsoft.com/office/officeart/2005/8/layout/cycle8"/>
    <dgm:cxn modelId="{FE4E3760-0865-4B9F-A54C-C9990B46C5A7}" type="presParOf" srcId="{75BEBB35-BAAB-4F2F-A638-210C3F202116}" destId="{382033CE-7D2E-440A-9197-42324A0F0E8E}" srcOrd="9" destOrd="0" presId="urn:microsoft.com/office/officeart/2005/8/layout/cycle8"/>
    <dgm:cxn modelId="{4D25D7B1-D001-4561-9CEB-01E2CAEAED83}" type="presParOf" srcId="{75BEBB35-BAAB-4F2F-A638-210C3F202116}" destId="{A0BB2524-6A31-41F9-B1E9-35BB202370E3}" srcOrd="10" destOrd="0" presId="urn:microsoft.com/office/officeart/2005/8/layout/cycle8"/>
    <dgm:cxn modelId="{15A9FCEA-DC6F-4D0D-A1BA-E88EFA27EB64}" type="presParOf" srcId="{75BEBB35-BAAB-4F2F-A638-210C3F202116}" destId="{1A38AE25-74A5-4A92-B1A0-D4AB728294B0}" srcOrd="11" destOrd="0" presId="urn:microsoft.com/office/officeart/2005/8/layout/cycle8"/>
    <dgm:cxn modelId="{00D4C83E-1F8D-494A-B9F7-84A49BDD647F}" type="presParOf" srcId="{75BEBB35-BAAB-4F2F-A638-210C3F202116}" destId="{11078CCA-DEFF-476F-8575-E533DEF799AE}" srcOrd="12" destOrd="0" presId="urn:microsoft.com/office/officeart/2005/8/layout/cycle8"/>
    <dgm:cxn modelId="{B9167FB2-338D-4949-9387-0CEB21EFC46D}" type="presParOf" srcId="{75BEBB35-BAAB-4F2F-A638-210C3F202116}" destId="{A1B7FB2B-95CD-4686-BD6D-E4907EB9FC9C}" srcOrd="13" destOrd="0" presId="urn:microsoft.com/office/officeart/2005/8/layout/cycle8"/>
    <dgm:cxn modelId="{44A2DFD2-F5BF-4AF5-971F-3DBD6C1BB9D0}" type="presParOf" srcId="{75BEBB35-BAAB-4F2F-A638-210C3F202116}" destId="{19727562-A4CD-4F56-94A3-B73AF7B890E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920D90F-05A7-4CC3-A14E-04D30BE5BD6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474423-0C5C-4C26-8FDE-3F831DB95317}">
      <dgm:prSet phldrT="[Text]"/>
      <dgm:spPr/>
      <dgm:t>
        <a:bodyPr/>
        <a:lstStyle/>
        <a:p>
          <a:r>
            <a:rPr lang="en-US" dirty="0" smtClean="0"/>
            <a:t>Not Happening</a:t>
          </a:r>
          <a:endParaRPr lang="en-US" dirty="0"/>
        </a:p>
      </dgm:t>
    </dgm:pt>
    <dgm:pt modelId="{28E9B596-AE82-42F5-B802-E4A11929BE64}" type="parTrans" cxnId="{B40AD329-337B-4651-B877-81081E7C00A9}">
      <dgm:prSet/>
      <dgm:spPr/>
      <dgm:t>
        <a:bodyPr/>
        <a:lstStyle/>
        <a:p>
          <a:endParaRPr lang="en-US"/>
        </a:p>
      </dgm:t>
    </dgm:pt>
    <dgm:pt modelId="{D959AD32-56E8-449C-94A8-1A097B26FCF2}" type="sibTrans" cxnId="{B40AD329-337B-4651-B877-81081E7C00A9}">
      <dgm:prSet/>
      <dgm:spPr/>
      <dgm:t>
        <a:bodyPr/>
        <a:lstStyle/>
        <a:p>
          <a:endParaRPr lang="en-US"/>
        </a:p>
      </dgm:t>
    </dgm:pt>
    <dgm:pt modelId="{56EAE889-13C0-43A8-AFBC-7F3E61A1679D}">
      <dgm:prSet phldrT="[Text]"/>
      <dgm:spPr/>
      <dgm:t>
        <a:bodyPr/>
        <a:lstStyle/>
        <a:p>
          <a:r>
            <a:rPr lang="en-US" dirty="0" smtClean="0"/>
            <a:t>INCOME (GSDP per capita)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r>
            <a:rPr lang="en-US" dirty="0" smtClean="0"/>
            <a:t> </a:t>
          </a:r>
          <a:endParaRPr lang="en-US" dirty="0"/>
        </a:p>
      </dgm:t>
    </dgm:pt>
    <dgm:pt modelId="{304CC264-B441-493C-BBCC-DBB969184F0A}" type="parTrans" cxnId="{EBA2B592-E762-4487-A207-066F03903E5A}">
      <dgm:prSet/>
      <dgm:spPr/>
      <dgm:t>
        <a:bodyPr/>
        <a:lstStyle/>
        <a:p>
          <a:endParaRPr lang="en-US"/>
        </a:p>
      </dgm:t>
    </dgm:pt>
    <dgm:pt modelId="{3E4C9A70-966E-42DB-8F9A-D40CD69DCA63}" type="sibTrans" cxnId="{EBA2B592-E762-4487-A207-066F03903E5A}">
      <dgm:prSet/>
      <dgm:spPr/>
      <dgm:t>
        <a:bodyPr/>
        <a:lstStyle/>
        <a:p>
          <a:endParaRPr lang="en-US"/>
        </a:p>
      </dgm:t>
    </dgm:pt>
    <dgm:pt modelId="{1CFAE966-B56C-4FF1-92AD-44EEC9651A1C}">
      <dgm:prSet phldrT="[Text]"/>
      <dgm:spPr/>
      <dgm:t>
        <a:bodyPr/>
        <a:lstStyle/>
        <a:p>
          <a:r>
            <a:rPr lang="en-US" dirty="0" smtClean="0"/>
            <a:t>CONSUMPTION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endParaRPr lang="en-US" dirty="0"/>
        </a:p>
      </dgm:t>
    </dgm:pt>
    <dgm:pt modelId="{64E34EBD-B43E-4A83-8A1A-B653886D3418}" type="parTrans" cxnId="{7DA04889-EE67-40D3-B7F9-2CE5A04AACE0}">
      <dgm:prSet/>
      <dgm:spPr/>
      <dgm:t>
        <a:bodyPr/>
        <a:lstStyle/>
        <a:p>
          <a:endParaRPr lang="en-US"/>
        </a:p>
      </dgm:t>
    </dgm:pt>
    <dgm:pt modelId="{A651F7C5-A04B-490D-9E11-1B8CCDFD898D}" type="sibTrans" cxnId="{7DA04889-EE67-40D3-B7F9-2CE5A04AACE0}">
      <dgm:prSet/>
      <dgm:spPr/>
      <dgm:t>
        <a:bodyPr/>
        <a:lstStyle/>
        <a:p>
          <a:endParaRPr lang="en-US"/>
        </a:p>
      </dgm:t>
    </dgm:pt>
    <dgm:pt modelId="{97EF6DE5-86CE-4C95-A0A3-32EA4B716146}">
      <dgm:prSet phldrT="[Text]"/>
      <dgm:spPr/>
      <dgm:t>
        <a:bodyPr/>
        <a:lstStyle/>
        <a:p>
          <a:r>
            <a:rPr lang="en-US" dirty="0" smtClean="0"/>
            <a:t>YES Happening</a:t>
          </a:r>
          <a:endParaRPr lang="en-US" dirty="0"/>
        </a:p>
      </dgm:t>
    </dgm:pt>
    <dgm:pt modelId="{E6B6343E-39FC-4EE7-AF1D-7FE720096FE7}" type="parTrans" cxnId="{75DD3828-C6E0-41CA-8B93-B1CBEED8CD6C}">
      <dgm:prSet/>
      <dgm:spPr/>
      <dgm:t>
        <a:bodyPr/>
        <a:lstStyle/>
        <a:p>
          <a:endParaRPr lang="en-US"/>
        </a:p>
      </dgm:t>
    </dgm:pt>
    <dgm:pt modelId="{148251F8-D4B2-4A77-B015-F333A290356C}" type="sibTrans" cxnId="{75DD3828-C6E0-41CA-8B93-B1CBEED8CD6C}">
      <dgm:prSet/>
      <dgm:spPr/>
      <dgm:t>
        <a:bodyPr/>
        <a:lstStyle/>
        <a:p>
          <a:endParaRPr lang="en-US"/>
        </a:p>
      </dgm:t>
    </dgm:pt>
    <dgm:pt modelId="{C902EAAC-6277-46A2-B3F1-47537BF2AD56}">
      <dgm:prSet phldrT="[Text]"/>
      <dgm:spPr/>
      <dgm:t>
        <a:bodyPr/>
        <a:lstStyle/>
        <a:p>
          <a:r>
            <a:rPr lang="en-US" dirty="0" smtClean="0"/>
            <a:t>Life expectancy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endParaRPr lang="en-US" dirty="0"/>
        </a:p>
      </dgm:t>
    </dgm:pt>
    <dgm:pt modelId="{B5AB4DAE-B126-4F6D-B41A-3CFF584A9F98}" type="parTrans" cxnId="{45557326-1CAE-4A3E-93F9-B89371EC1B83}">
      <dgm:prSet/>
      <dgm:spPr/>
      <dgm:t>
        <a:bodyPr/>
        <a:lstStyle/>
        <a:p>
          <a:endParaRPr lang="en-US"/>
        </a:p>
      </dgm:t>
    </dgm:pt>
    <dgm:pt modelId="{43D2A51E-2558-4299-BFCA-F20F5B3206BC}" type="sibTrans" cxnId="{45557326-1CAE-4A3E-93F9-B89371EC1B83}">
      <dgm:prSet/>
      <dgm:spPr/>
      <dgm:t>
        <a:bodyPr/>
        <a:lstStyle/>
        <a:p>
          <a:endParaRPr lang="en-US"/>
        </a:p>
      </dgm:t>
    </dgm:pt>
    <dgm:pt modelId="{4CC8946F-0E61-4A6D-B164-17D0D5A423A5}">
      <dgm:prSet phldrT="[Text]"/>
      <dgm:spPr/>
      <dgm:t>
        <a:bodyPr/>
        <a:lstStyle/>
        <a:p>
          <a:r>
            <a:rPr lang="en-US" dirty="0" smtClean="0"/>
            <a:t>IMR (but still high), MMR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350346F0-F773-4FC0-8CB7-3C678F0D795A}" type="parTrans" cxnId="{79EA4C0C-B555-4C51-B3D3-8BC909D4DECB}">
      <dgm:prSet/>
      <dgm:spPr/>
      <dgm:t>
        <a:bodyPr/>
        <a:lstStyle/>
        <a:p>
          <a:endParaRPr lang="en-US"/>
        </a:p>
      </dgm:t>
    </dgm:pt>
    <dgm:pt modelId="{C51A52F2-DCA7-4353-A7B5-DBC5A93B1B31}" type="sibTrans" cxnId="{79EA4C0C-B555-4C51-B3D3-8BC909D4DECB}">
      <dgm:prSet/>
      <dgm:spPr/>
      <dgm:t>
        <a:bodyPr/>
        <a:lstStyle/>
        <a:p>
          <a:endParaRPr lang="en-US"/>
        </a:p>
      </dgm:t>
    </dgm:pt>
    <dgm:pt modelId="{10C36E80-7F4B-42CF-AA41-CF0F0FD48551}">
      <dgm:prSet phldrT="[Text]"/>
      <dgm:spPr/>
      <dgm:t>
        <a:bodyPr/>
        <a:lstStyle/>
        <a:p>
          <a:r>
            <a:rPr lang="en-US" dirty="0" smtClean="0"/>
            <a:t>TFR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9756458D-FBBF-4112-B5C0-D9C7A72106A4}" type="parTrans" cxnId="{22DE82A9-44D9-4A4F-A206-78A55156A69C}">
      <dgm:prSet/>
      <dgm:spPr/>
      <dgm:t>
        <a:bodyPr/>
        <a:lstStyle/>
        <a:p>
          <a:endParaRPr lang="en-US"/>
        </a:p>
      </dgm:t>
    </dgm:pt>
    <dgm:pt modelId="{B47F3561-6482-4E19-860A-E893FAA81036}" type="sibTrans" cxnId="{22DE82A9-44D9-4A4F-A206-78A55156A69C}">
      <dgm:prSet/>
      <dgm:spPr/>
      <dgm:t>
        <a:bodyPr/>
        <a:lstStyle/>
        <a:p>
          <a:endParaRPr lang="en-US"/>
        </a:p>
      </dgm:t>
    </dgm:pt>
    <dgm:pt modelId="{CC3839BA-54B6-48C0-B9D7-8281DE34B2E4}" type="pres">
      <dgm:prSet presAssocID="{0920D90F-05A7-4CC3-A14E-04D30BE5BD6E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F433F6E-B288-4A4B-B902-8FD1EFADE109}" type="pres">
      <dgm:prSet presAssocID="{0D474423-0C5C-4C26-8FDE-3F831DB95317}" presName="root" presStyleCnt="0">
        <dgm:presLayoutVars>
          <dgm:chMax/>
          <dgm:chPref/>
        </dgm:presLayoutVars>
      </dgm:prSet>
      <dgm:spPr/>
    </dgm:pt>
    <dgm:pt modelId="{67A31864-1CBF-4753-B4E7-87FA44D08125}" type="pres">
      <dgm:prSet presAssocID="{0D474423-0C5C-4C26-8FDE-3F831DB95317}" presName="rootComposite" presStyleCnt="0">
        <dgm:presLayoutVars/>
      </dgm:prSet>
      <dgm:spPr/>
    </dgm:pt>
    <dgm:pt modelId="{B139C95E-0DFA-4B25-853F-DD1E42B0BC1E}" type="pres">
      <dgm:prSet presAssocID="{0D474423-0C5C-4C26-8FDE-3F831DB95317}" presName="ParentAccent" presStyleLbl="alignNode1" presStyleIdx="0" presStyleCnt="2"/>
      <dgm:spPr/>
    </dgm:pt>
    <dgm:pt modelId="{B5D3CA3B-818F-45CA-8BC0-6A395CC89001}" type="pres">
      <dgm:prSet presAssocID="{0D474423-0C5C-4C26-8FDE-3F831DB95317}" presName="ParentSmallAccent" presStyleLbl="fgAcc1" presStyleIdx="0" presStyleCnt="2"/>
      <dgm:spPr/>
    </dgm:pt>
    <dgm:pt modelId="{AF0B8C97-25AF-4AAA-BBB9-4A5D6CBA4207}" type="pres">
      <dgm:prSet presAssocID="{0D474423-0C5C-4C26-8FDE-3F831DB95317}" presName="Parent" presStyleLbl="revTx" presStyleIdx="0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2CAE9-9271-4A6C-B641-64A4409544C2}" type="pres">
      <dgm:prSet presAssocID="{0D474423-0C5C-4C26-8FDE-3F831DB95317}" presName="childShape" presStyleCnt="0">
        <dgm:presLayoutVars>
          <dgm:chMax val="0"/>
          <dgm:chPref val="0"/>
        </dgm:presLayoutVars>
      </dgm:prSet>
      <dgm:spPr/>
    </dgm:pt>
    <dgm:pt modelId="{24EAC964-027B-4F74-A7F2-2A35910E5D78}" type="pres">
      <dgm:prSet presAssocID="{56EAE889-13C0-43A8-AFBC-7F3E61A1679D}" presName="childComposite" presStyleCnt="0">
        <dgm:presLayoutVars>
          <dgm:chMax val="0"/>
          <dgm:chPref val="0"/>
        </dgm:presLayoutVars>
      </dgm:prSet>
      <dgm:spPr/>
    </dgm:pt>
    <dgm:pt modelId="{35561439-7623-460F-BFAE-4126D096695F}" type="pres">
      <dgm:prSet presAssocID="{56EAE889-13C0-43A8-AFBC-7F3E61A1679D}" presName="ChildAccent" presStyleLbl="solidFgAcc1" presStyleIdx="0" presStyleCnt="5"/>
      <dgm:spPr/>
    </dgm:pt>
    <dgm:pt modelId="{EA879814-A6CC-4988-AAF1-2549E6AB8AAD}" type="pres">
      <dgm:prSet presAssocID="{56EAE889-13C0-43A8-AFBC-7F3E61A1679D}" presName="Child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2669C-3068-4982-AFC0-ED71C2C63134}" type="pres">
      <dgm:prSet presAssocID="{1CFAE966-B56C-4FF1-92AD-44EEC9651A1C}" presName="childComposite" presStyleCnt="0">
        <dgm:presLayoutVars>
          <dgm:chMax val="0"/>
          <dgm:chPref val="0"/>
        </dgm:presLayoutVars>
      </dgm:prSet>
      <dgm:spPr/>
    </dgm:pt>
    <dgm:pt modelId="{DDBB8E50-AB1A-494A-80BF-E008BBD475C0}" type="pres">
      <dgm:prSet presAssocID="{1CFAE966-B56C-4FF1-92AD-44EEC9651A1C}" presName="ChildAccent" presStyleLbl="solidFgAcc1" presStyleIdx="1" presStyleCnt="5"/>
      <dgm:spPr/>
    </dgm:pt>
    <dgm:pt modelId="{616C83D6-C94F-4118-BDB2-E5015673F671}" type="pres">
      <dgm:prSet presAssocID="{1CFAE966-B56C-4FF1-92AD-44EEC9651A1C}" presName="Child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3667C0-36A5-4FFA-8B33-2FF0D5E707DC}" type="pres">
      <dgm:prSet presAssocID="{97EF6DE5-86CE-4C95-A0A3-32EA4B716146}" presName="root" presStyleCnt="0">
        <dgm:presLayoutVars>
          <dgm:chMax/>
          <dgm:chPref/>
        </dgm:presLayoutVars>
      </dgm:prSet>
      <dgm:spPr/>
    </dgm:pt>
    <dgm:pt modelId="{407EE2A7-01B9-41AE-AA1D-5542C0F2EF3B}" type="pres">
      <dgm:prSet presAssocID="{97EF6DE5-86CE-4C95-A0A3-32EA4B716146}" presName="rootComposite" presStyleCnt="0">
        <dgm:presLayoutVars/>
      </dgm:prSet>
      <dgm:spPr/>
    </dgm:pt>
    <dgm:pt modelId="{79367443-B3B4-4943-80A7-8CF1A75C947C}" type="pres">
      <dgm:prSet presAssocID="{97EF6DE5-86CE-4C95-A0A3-32EA4B716146}" presName="ParentAccent" presStyleLbl="alignNode1" presStyleIdx="1" presStyleCnt="2"/>
      <dgm:spPr/>
    </dgm:pt>
    <dgm:pt modelId="{B9D7277E-BBA2-4892-8506-E328C0E89CBD}" type="pres">
      <dgm:prSet presAssocID="{97EF6DE5-86CE-4C95-A0A3-32EA4B716146}" presName="ParentSmallAccent" presStyleLbl="fgAcc1" presStyleIdx="1" presStyleCnt="2"/>
      <dgm:spPr/>
    </dgm:pt>
    <dgm:pt modelId="{EA68ABAB-D521-455F-A5FA-69931E1CBBBE}" type="pres">
      <dgm:prSet presAssocID="{97EF6DE5-86CE-4C95-A0A3-32EA4B716146}" presName="Parent" presStyleLbl="revTx" presStyleIdx="3" presStyleCnt="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5712C-A625-4617-806F-9B6112E9DD22}" type="pres">
      <dgm:prSet presAssocID="{97EF6DE5-86CE-4C95-A0A3-32EA4B716146}" presName="childShape" presStyleCnt="0">
        <dgm:presLayoutVars>
          <dgm:chMax val="0"/>
          <dgm:chPref val="0"/>
        </dgm:presLayoutVars>
      </dgm:prSet>
      <dgm:spPr/>
    </dgm:pt>
    <dgm:pt modelId="{384ECF82-0ABD-4E53-AFA6-AC92CAC5F98E}" type="pres">
      <dgm:prSet presAssocID="{C902EAAC-6277-46A2-B3F1-47537BF2AD56}" presName="childComposite" presStyleCnt="0">
        <dgm:presLayoutVars>
          <dgm:chMax val="0"/>
          <dgm:chPref val="0"/>
        </dgm:presLayoutVars>
      </dgm:prSet>
      <dgm:spPr/>
    </dgm:pt>
    <dgm:pt modelId="{4F5837AB-665E-43A3-AB8A-EF6C96396D3C}" type="pres">
      <dgm:prSet presAssocID="{C902EAAC-6277-46A2-B3F1-47537BF2AD56}" presName="ChildAccent" presStyleLbl="solidFgAcc1" presStyleIdx="2" presStyleCnt="5"/>
      <dgm:spPr/>
    </dgm:pt>
    <dgm:pt modelId="{68382853-FD0A-4BE9-994D-C15069820E62}" type="pres">
      <dgm:prSet presAssocID="{C902EAAC-6277-46A2-B3F1-47537BF2AD56}" presName="Child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E3AB8-5F61-4A71-A660-035C7BE74A6C}" type="pres">
      <dgm:prSet presAssocID="{4CC8946F-0E61-4A6D-B164-17D0D5A423A5}" presName="childComposite" presStyleCnt="0">
        <dgm:presLayoutVars>
          <dgm:chMax val="0"/>
          <dgm:chPref val="0"/>
        </dgm:presLayoutVars>
      </dgm:prSet>
      <dgm:spPr/>
    </dgm:pt>
    <dgm:pt modelId="{534F3CF3-1EDA-4BB9-A509-5819E38EEE4D}" type="pres">
      <dgm:prSet presAssocID="{4CC8946F-0E61-4A6D-B164-17D0D5A423A5}" presName="ChildAccent" presStyleLbl="solidFgAcc1" presStyleIdx="3" presStyleCnt="5"/>
      <dgm:spPr/>
    </dgm:pt>
    <dgm:pt modelId="{A7EE449A-41C1-4974-A71F-964719DB8ACA}" type="pres">
      <dgm:prSet presAssocID="{4CC8946F-0E61-4A6D-B164-17D0D5A423A5}" presName="Child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7969B-0B9C-45E0-A4B3-022C67B3F3AB}" type="pres">
      <dgm:prSet presAssocID="{10C36E80-7F4B-42CF-AA41-CF0F0FD48551}" presName="childComposite" presStyleCnt="0">
        <dgm:presLayoutVars>
          <dgm:chMax val="0"/>
          <dgm:chPref val="0"/>
        </dgm:presLayoutVars>
      </dgm:prSet>
      <dgm:spPr/>
    </dgm:pt>
    <dgm:pt modelId="{FE26040E-3324-43AF-8E47-10EF1A15E28E}" type="pres">
      <dgm:prSet presAssocID="{10C36E80-7F4B-42CF-AA41-CF0F0FD48551}" presName="ChildAccent" presStyleLbl="solidFgAcc1" presStyleIdx="4" presStyleCnt="5"/>
      <dgm:spPr/>
    </dgm:pt>
    <dgm:pt modelId="{6826F809-B4A2-481D-AC02-629A88F760F0}" type="pres">
      <dgm:prSet presAssocID="{10C36E80-7F4B-42CF-AA41-CF0F0FD48551}" presName="Child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557326-1CAE-4A3E-93F9-B89371EC1B83}" srcId="{97EF6DE5-86CE-4C95-A0A3-32EA4B716146}" destId="{C902EAAC-6277-46A2-B3F1-47537BF2AD56}" srcOrd="0" destOrd="0" parTransId="{B5AB4DAE-B126-4F6D-B41A-3CFF584A9F98}" sibTransId="{43D2A51E-2558-4299-BFCA-F20F5B3206BC}"/>
    <dgm:cxn modelId="{22DE82A9-44D9-4A4F-A206-78A55156A69C}" srcId="{97EF6DE5-86CE-4C95-A0A3-32EA4B716146}" destId="{10C36E80-7F4B-42CF-AA41-CF0F0FD48551}" srcOrd="2" destOrd="0" parTransId="{9756458D-FBBF-4112-B5C0-D9C7A72106A4}" sibTransId="{B47F3561-6482-4E19-860A-E893FAA81036}"/>
    <dgm:cxn modelId="{F4B53178-8E48-46D0-89A9-E88476578510}" type="presOf" srcId="{4CC8946F-0E61-4A6D-B164-17D0D5A423A5}" destId="{A7EE449A-41C1-4974-A71F-964719DB8ACA}" srcOrd="0" destOrd="0" presId="urn:microsoft.com/office/officeart/2008/layout/SquareAccentList"/>
    <dgm:cxn modelId="{75DD3828-C6E0-41CA-8B93-B1CBEED8CD6C}" srcId="{0920D90F-05A7-4CC3-A14E-04D30BE5BD6E}" destId="{97EF6DE5-86CE-4C95-A0A3-32EA4B716146}" srcOrd="1" destOrd="0" parTransId="{E6B6343E-39FC-4EE7-AF1D-7FE720096FE7}" sibTransId="{148251F8-D4B2-4A77-B015-F333A290356C}"/>
    <dgm:cxn modelId="{7DA04889-EE67-40D3-B7F9-2CE5A04AACE0}" srcId="{0D474423-0C5C-4C26-8FDE-3F831DB95317}" destId="{1CFAE966-B56C-4FF1-92AD-44EEC9651A1C}" srcOrd="1" destOrd="0" parTransId="{64E34EBD-B43E-4A83-8A1A-B653886D3418}" sibTransId="{A651F7C5-A04B-490D-9E11-1B8CCDFD898D}"/>
    <dgm:cxn modelId="{EBA2B592-E762-4487-A207-066F03903E5A}" srcId="{0D474423-0C5C-4C26-8FDE-3F831DB95317}" destId="{56EAE889-13C0-43A8-AFBC-7F3E61A1679D}" srcOrd="0" destOrd="0" parTransId="{304CC264-B441-493C-BBCC-DBB969184F0A}" sibTransId="{3E4C9A70-966E-42DB-8F9A-D40CD69DCA63}"/>
    <dgm:cxn modelId="{6F7A76AA-00F1-423B-B99D-A5AD4076440B}" type="presOf" srcId="{97EF6DE5-86CE-4C95-A0A3-32EA4B716146}" destId="{EA68ABAB-D521-455F-A5FA-69931E1CBBBE}" srcOrd="0" destOrd="0" presId="urn:microsoft.com/office/officeart/2008/layout/SquareAccentList"/>
    <dgm:cxn modelId="{E98B9D67-2191-4529-8803-7FBB1E090DA4}" type="presOf" srcId="{56EAE889-13C0-43A8-AFBC-7F3E61A1679D}" destId="{EA879814-A6CC-4988-AAF1-2549E6AB8AAD}" srcOrd="0" destOrd="0" presId="urn:microsoft.com/office/officeart/2008/layout/SquareAccentList"/>
    <dgm:cxn modelId="{D091FFA2-F60F-47E8-A8CA-329CB70DC11C}" type="presOf" srcId="{0920D90F-05A7-4CC3-A14E-04D30BE5BD6E}" destId="{CC3839BA-54B6-48C0-B9D7-8281DE34B2E4}" srcOrd="0" destOrd="0" presId="urn:microsoft.com/office/officeart/2008/layout/SquareAccentList"/>
    <dgm:cxn modelId="{B40AD329-337B-4651-B877-81081E7C00A9}" srcId="{0920D90F-05A7-4CC3-A14E-04D30BE5BD6E}" destId="{0D474423-0C5C-4C26-8FDE-3F831DB95317}" srcOrd="0" destOrd="0" parTransId="{28E9B596-AE82-42F5-B802-E4A11929BE64}" sibTransId="{D959AD32-56E8-449C-94A8-1A097B26FCF2}"/>
    <dgm:cxn modelId="{01401FFC-7190-485A-A1B6-9748433A788D}" type="presOf" srcId="{0D474423-0C5C-4C26-8FDE-3F831DB95317}" destId="{AF0B8C97-25AF-4AAA-BBB9-4A5D6CBA4207}" srcOrd="0" destOrd="0" presId="urn:microsoft.com/office/officeart/2008/layout/SquareAccentList"/>
    <dgm:cxn modelId="{276BBF3C-7338-4CDE-9B97-45A0BC09F994}" type="presOf" srcId="{C902EAAC-6277-46A2-B3F1-47537BF2AD56}" destId="{68382853-FD0A-4BE9-994D-C15069820E62}" srcOrd="0" destOrd="0" presId="urn:microsoft.com/office/officeart/2008/layout/SquareAccentList"/>
    <dgm:cxn modelId="{79EA4C0C-B555-4C51-B3D3-8BC909D4DECB}" srcId="{97EF6DE5-86CE-4C95-A0A3-32EA4B716146}" destId="{4CC8946F-0E61-4A6D-B164-17D0D5A423A5}" srcOrd="1" destOrd="0" parTransId="{350346F0-F773-4FC0-8CB7-3C678F0D795A}" sibTransId="{C51A52F2-DCA7-4353-A7B5-DBC5A93B1B31}"/>
    <dgm:cxn modelId="{22E3629F-CF98-473D-A380-9D3DFFAAE437}" type="presOf" srcId="{1CFAE966-B56C-4FF1-92AD-44EEC9651A1C}" destId="{616C83D6-C94F-4118-BDB2-E5015673F671}" srcOrd="0" destOrd="0" presId="urn:microsoft.com/office/officeart/2008/layout/SquareAccentList"/>
    <dgm:cxn modelId="{C0CBDF24-2C32-466F-9202-8847DFB4EF63}" type="presOf" srcId="{10C36E80-7F4B-42CF-AA41-CF0F0FD48551}" destId="{6826F809-B4A2-481D-AC02-629A88F760F0}" srcOrd="0" destOrd="0" presId="urn:microsoft.com/office/officeart/2008/layout/SquareAccentList"/>
    <dgm:cxn modelId="{7E1189B4-729A-49B7-8C5B-EB278AE62B37}" type="presParOf" srcId="{CC3839BA-54B6-48C0-B9D7-8281DE34B2E4}" destId="{EF433F6E-B288-4A4B-B902-8FD1EFADE109}" srcOrd="0" destOrd="0" presId="urn:microsoft.com/office/officeart/2008/layout/SquareAccentList"/>
    <dgm:cxn modelId="{1844F67C-E772-4417-8A51-DEB57C999912}" type="presParOf" srcId="{EF433F6E-B288-4A4B-B902-8FD1EFADE109}" destId="{67A31864-1CBF-4753-B4E7-87FA44D08125}" srcOrd="0" destOrd="0" presId="urn:microsoft.com/office/officeart/2008/layout/SquareAccentList"/>
    <dgm:cxn modelId="{A76A3BCC-8FC7-4BC2-A73F-CB45F4BC7C75}" type="presParOf" srcId="{67A31864-1CBF-4753-B4E7-87FA44D08125}" destId="{B139C95E-0DFA-4B25-853F-DD1E42B0BC1E}" srcOrd="0" destOrd="0" presId="urn:microsoft.com/office/officeart/2008/layout/SquareAccentList"/>
    <dgm:cxn modelId="{7B008362-C36A-4F1D-B54F-8F19ABEB85E2}" type="presParOf" srcId="{67A31864-1CBF-4753-B4E7-87FA44D08125}" destId="{B5D3CA3B-818F-45CA-8BC0-6A395CC89001}" srcOrd="1" destOrd="0" presId="urn:microsoft.com/office/officeart/2008/layout/SquareAccentList"/>
    <dgm:cxn modelId="{2D63200F-527D-4DC4-B6E7-7B0C4D2FCA30}" type="presParOf" srcId="{67A31864-1CBF-4753-B4E7-87FA44D08125}" destId="{AF0B8C97-25AF-4AAA-BBB9-4A5D6CBA4207}" srcOrd="2" destOrd="0" presId="urn:microsoft.com/office/officeart/2008/layout/SquareAccentList"/>
    <dgm:cxn modelId="{3C005C18-BA7F-4DBD-A68C-2B00C8143548}" type="presParOf" srcId="{EF433F6E-B288-4A4B-B902-8FD1EFADE109}" destId="{43E2CAE9-9271-4A6C-B641-64A4409544C2}" srcOrd="1" destOrd="0" presId="urn:microsoft.com/office/officeart/2008/layout/SquareAccentList"/>
    <dgm:cxn modelId="{520F0F32-FB43-4493-934F-043F25EC9210}" type="presParOf" srcId="{43E2CAE9-9271-4A6C-B641-64A4409544C2}" destId="{24EAC964-027B-4F74-A7F2-2A35910E5D78}" srcOrd="0" destOrd="0" presId="urn:microsoft.com/office/officeart/2008/layout/SquareAccentList"/>
    <dgm:cxn modelId="{34F464C0-A5D0-4638-A74A-540D703B6076}" type="presParOf" srcId="{24EAC964-027B-4F74-A7F2-2A35910E5D78}" destId="{35561439-7623-460F-BFAE-4126D096695F}" srcOrd="0" destOrd="0" presId="urn:microsoft.com/office/officeart/2008/layout/SquareAccentList"/>
    <dgm:cxn modelId="{DAAC945F-C23E-4173-964B-01F676E0348A}" type="presParOf" srcId="{24EAC964-027B-4F74-A7F2-2A35910E5D78}" destId="{EA879814-A6CC-4988-AAF1-2549E6AB8AAD}" srcOrd="1" destOrd="0" presId="urn:microsoft.com/office/officeart/2008/layout/SquareAccentList"/>
    <dgm:cxn modelId="{75FBF91D-C2E0-4750-98A8-F2FE6C85829F}" type="presParOf" srcId="{43E2CAE9-9271-4A6C-B641-64A4409544C2}" destId="{ED22669C-3068-4982-AFC0-ED71C2C63134}" srcOrd="1" destOrd="0" presId="urn:microsoft.com/office/officeart/2008/layout/SquareAccentList"/>
    <dgm:cxn modelId="{86C4F5F6-F26A-46D6-BAAB-4E7879FC1E55}" type="presParOf" srcId="{ED22669C-3068-4982-AFC0-ED71C2C63134}" destId="{DDBB8E50-AB1A-494A-80BF-E008BBD475C0}" srcOrd="0" destOrd="0" presId="urn:microsoft.com/office/officeart/2008/layout/SquareAccentList"/>
    <dgm:cxn modelId="{7458F3DC-D34E-4AB9-8C03-1C69066414DC}" type="presParOf" srcId="{ED22669C-3068-4982-AFC0-ED71C2C63134}" destId="{616C83D6-C94F-4118-BDB2-E5015673F671}" srcOrd="1" destOrd="0" presId="urn:microsoft.com/office/officeart/2008/layout/SquareAccentList"/>
    <dgm:cxn modelId="{CCC48799-174A-4380-B0A9-A42954603E8E}" type="presParOf" srcId="{CC3839BA-54B6-48C0-B9D7-8281DE34B2E4}" destId="{B43667C0-36A5-4FFA-8B33-2FF0D5E707DC}" srcOrd="1" destOrd="0" presId="urn:microsoft.com/office/officeart/2008/layout/SquareAccentList"/>
    <dgm:cxn modelId="{677F9A28-36F4-4FBE-83D5-3B9DD4BF966D}" type="presParOf" srcId="{B43667C0-36A5-4FFA-8B33-2FF0D5E707DC}" destId="{407EE2A7-01B9-41AE-AA1D-5542C0F2EF3B}" srcOrd="0" destOrd="0" presId="urn:microsoft.com/office/officeart/2008/layout/SquareAccentList"/>
    <dgm:cxn modelId="{3FDE4B29-3298-43D3-8F9B-003DF369F6EA}" type="presParOf" srcId="{407EE2A7-01B9-41AE-AA1D-5542C0F2EF3B}" destId="{79367443-B3B4-4943-80A7-8CF1A75C947C}" srcOrd="0" destOrd="0" presId="urn:microsoft.com/office/officeart/2008/layout/SquareAccentList"/>
    <dgm:cxn modelId="{4D707C0C-35F7-4EB7-8099-E53A387F5708}" type="presParOf" srcId="{407EE2A7-01B9-41AE-AA1D-5542C0F2EF3B}" destId="{B9D7277E-BBA2-4892-8506-E328C0E89CBD}" srcOrd="1" destOrd="0" presId="urn:microsoft.com/office/officeart/2008/layout/SquareAccentList"/>
    <dgm:cxn modelId="{4A19ACE0-ABBA-4109-AC73-49D83E1728FE}" type="presParOf" srcId="{407EE2A7-01B9-41AE-AA1D-5542C0F2EF3B}" destId="{EA68ABAB-D521-455F-A5FA-69931E1CBBBE}" srcOrd="2" destOrd="0" presId="urn:microsoft.com/office/officeart/2008/layout/SquareAccentList"/>
    <dgm:cxn modelId="{FF778771-57DF-4090-AE19-23F0DA289186}" type="presParOf" srcId="{B43667C0-36A5-4FFA-8B33-2FF0D5E707DC}" destId="{C6C5712C-A625-4617-806F-9B6112E9DD22}" srcOrd="1" destOrd="0" presId="urn:microsoft.com/office/officeart/2008/layout/SquareAccentList"/>
    <dgm:cxn modelId="{0E02E3F7-3FDC-4BDD-82E1-59792051C27D}" type="presParOf" srcId="{C6C5712C-A625-4617-806F-9B6112E9DD22}" destId="{384ECF82-0ABD-4E53-AFA6-AC92CAC5F98E}" srcOrd="0" destOrd="0" presId="urn:microsoft.com/office/officeart/2008/layout/SquareAccentList"/>
    <dgm:cxn modelId="{43A8CD53-AEC3-4D11-9B02-4BE2FEB37DA1}" type="presParOf" srcId="{384ECF82-0ABD-4E53-AFA6-AC92CAC5F98E}" destId="{4F5837AB-665E-43A3-AB8A-EF6C96396D3C}" srcOrd="0" destOrd="0" presId="urn:microsoft.com/office/officeart/2008/layout/SquareAccentList"/>
    <dgm:cxn modelId="{8D632F0B-EB67-47DA-8BD7-987B168FDDAD}" type="presParOf" srcId="{384ECF82-0ABD-4E53-AFA6-AC92CAC5F98E}" destId="{68382853-FD0A-4BE9-994D-C15069820E62}" srcOrd="1" destOrd="0" presId="urn:microsoft.com/office/officeart/2008/layout/SquareAccentList"/>
    <dgm:cxn modelId="{A1716E42-8DF2-47BD-8823-F54A2D3F5682}" type="presParOf" srcId="{C6C5712C-A625-4617-806F-9B6112E9DD22}" destId="{B9CE3AB8-5F61-4A71-A660-035C7BE74A6C}" srcOrd="1" destOrd="0" presId="urn:microsoft.com/office/officeart/2008/layout/SquareAccentList"/>
    <dgm:cxn modelId="{C316FD4E-304C-429A-9E80-2B7242EF8BCF}" type="presParOf" srcId="{B9CE3AB8-5F61-4A71-A660-035C7BE74A6C}" destId="{534F3CF3-1EDA-4BB9-A509-5819E38EEE4D}" srcOrd="0" destOrd="0" presId="urn:microsoft.com/office/officeart/2008/layout/SquareAccentList"/>
    <dgm:cxn modelId="{D35B1122-172D-4E40-8E65-54A3396ADD10}" type="presParOf" srcId="{B9CE3AB8-5F61-4A71-A660-035C7BE74A6C}" destId="{A7EE449A-41C1-4974-A71F-964719DB8ACA}" srcOrd="1" destOrd="0" presId="urn:microsoft.com/office/officeart/2008/layout/SquareAccentList"/>
    <dgm:cxn modelId="{C9410540-C31C-4B8D-A7FF-FEE9DB36C180}" type="presParOf" srcId="{C6C5712C-A625-4617-806F-9B6112E9DD22}" destId="{F897969B-0B9C-45E0-A4B3-022C67B3F3AB}" srcOrd="2" destOrd="0" presId="urn:microsoft.com/office/officeart/2008/layout/SquareAccentList"/>
    <dgm:cxn modelId="{3298AB98-D774-4E66-8AFD-A72D0BFB4285}" type="presParOf" srcId="{F897969B-0B9C-45E0-A4B3-022C67B3F3AB}" destId="{FE26040E-3324-43AF-8E47-10EF1A15E28E}" srcOrd="0" destOrd="0" presId="urn:microsoft.com/office/officeart/2008/layout/SquareAccentList"/>
    <dgm:cxn modelId="{CDBDF0B5-63BB-4137-ADA6-8FDF30C444E7}" type="presParOf" srcId="{F897969B-0B9C-45E0-A4B3-022C67B3F3AB}" destId="{6826F809-B4A2-481D-AC02-629A88F760F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4152F5-5F0F-4A1D-BE64-632AFFA8386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78EC6-A265-4AB2-AF46-34846FE0EF25}">
      <dgm:prSet phldrT="[Text]"/>
      <dgm:spPr/>
      <dgm:t>
        <a:bodyPr/>
        <a:lstStyle/>
        <a:p>
          <a:r>
            <a:rPr lang="en-US" dirty="0"/>
            <a:t>Fertility  rate</a:t>
          </a:r>
        </a:p>
      </dgm:t>
    </dgm:pt>
    <dgm:pt modelId="{C3C63B4C-E474-42A3-8FAE-E6D5DFBCCBB6}" type="parTrans" cxnId="{6D8E991A-07CB-4A51-8BB3-4485E13D9727}">
      <dgm:prSet/>
      <dgm:spPr/>
      <dgm:t>
        <a:bodyPr/>
        <a:lstStyle/>
        <a:p>
          <a:endParaRPr lang="en-US"/>
        </a:p>
      </dgm:t>
    </dgm:pt>
    <dgm:pt modelId="{187F07EC-2556-43E4-83BC-B09D0CB9506B}" type="sibTrans" cxnId="{6D8E991A-07CB-4A51-8BB3-4485E13D9727}">
      <dgm:prSet/>
      <dgm:spPr/>
      <dgm:t>
        <a:bodyPr/>
        <a:lstStyle/>
        <a:p>
          <a:endParaRPr lang="en-US"/>
        </a:p>
      </dgm:t>
    </dgm:pt>
    <dgm:pt modelId="{52E04DEB-A735-467A-9488-8EC50D5AC10E}">
      <dgm:prSet phldrT="[Text]"/>
      <dgm:spPr/>
      <dgm:t>
        <a:bodyPr/>
        <a:lstStyle/>
        <a:p>
          <a:r>
            <a:rPr lang="en-US" dirty="0"/>
            <a:t>Live births per 1000 women in 15-49 age</a:t>
          </a:r>
        </a:p>
      </dgm:t>
    </dgm:pt>
    <dgm:pt modelId="{D6A020A0-B1DE-47BD-9DB7-69C40E077691}" type="parTrans" cxnId="{9C9D63A4-8966-494A-B17D-407E3A2A86B1}">
      <dgm:prSet/>
      <dgm:spPr/>
      <dgm:t>
        <a:bodyPr/>
        <a:lstStyle/>
        <a:p>
          <a:endParaRPr lang="en-US"/>
        </a:p>
      </dgm:t>
    </dgm:pt>
    <dgm:pt modelId="{43E8D57C-C55D-4106-A148-2E6EEE93003B}" type="sibTrans" cxnId="{9C9D63A4-8966-494A-B17D-407E3A2A86B1}">
      <dgm:prSet/>
      <dgm:spPr/>
      <dgm:t>
        <a:bodyPr/>
        <a:lstStyle/>
        <a:p>
          <a:endParaRPr lang="en-US"/>
        </a:p>
      </dgm:t>
    </dgm:pt>
    <dgm:pt modelId="{F894C706-59DA-4641-ABC9-F27D0964D645}">
      <dgm:prSet phldrT="[Text]"/>
      <dgm:spPr/>
      <dgm:t>
        <a:bodyPr/>
        <a:lstStyle/>
        <a:p>
          <a:r>
            <a:rPr lang="en-US" dirty="0"/>
            <a:t>Total fertility  Rate (All India: 2.4; Kerala&lt;2)</a:t>
          </a:r>
        </a:p>
      </dgm:t>
    </dgm:pt>
    <dgm:pt modelId="{4566EF0E-3DFD-40D1-A3A3-7FE61A44B4D3}" type="parTrans" cxnId="{A9C1CD5A-D0CF-484E-8655-FA47FD90BD28}">
      <dgm:prSet/>
      <dgm:spPr/>
      <dgm:t>
        <a:bodyPr/>
        <a:lstStyle/>
        <a:p>
          <a:endParaRPr lang="en-US"/>
        </a:p>
      </dgm:t>
    </dgm:pt>
    <dgm:pt modelId="{D8B7491F-2AB5-4047-BD27-18A9368AABC8}" type="sibTrans" cxnId="{A9C1CD5A-D0CF-484E-8655-FA47FD90BD28}">
      <dgm:prSet/>
      <dgm:spPr/>
      <dgm:t>
        <a:bodyPr/>
        <a:lstStyle/>
        <a:p>
          <a:endParaRPr lang="en-US"/>
        </a:p>
      </dgm:t>
    </dgm:pt>
    <dgm:pt modelId="{E3298F4A-AE16-471A-BCCF-34CBD00D5E0F}">
      <dgm:prSet phldrT="[Text]"/>
      <dgm:spPr/>
      <dgm:t>
        <a:bodyPr/>
        <a:lstStyle/>
        <a:p>
          <a:r>
            <a:rPr lang="en-US" dirty="0"/>
            <a:t>IF woman lived through that age group, how many babies?</a:t>
          </a:r>
        </a:p>
      </dgm:t>
    </dgm:pt>
    <dgm:pt modelId="{086303E3-B563-4264-9110-9A98DF9D9034}" type="parTrans" cxnId="{CDFAC5EA-C5AB-4972-8330-91C2CA31A8B3}">
      <dgm:prSet/>
      <dgm:spPr/>
      <dgm:t>
        <a:bodyPr/>
        <a:lstStyle/>
        <a:p>
          <a:endParaRPr lang="en-US"/>
        </a:p>
      </dgm:t>
    </dgm:pt>
    <dgm:pt modelId="{44FCD123-98E0-42AF-9EBF-D95A4D5DFDE3}" type="sibTrans" cxnId="{CDFAC5EA-C5AB-4972-8330-91C2CA31A8B3}">
      <dgm:prSet/>
      <dgm:spPr/>
      <dgm:t>
        <a:bodyPr/>
        <a:lstStyle/>
        <a:p>
          <a:endParaRPr lang="en-US"/>
        </a:p>
      </dgm:t>
    </dgm:pt>
    <dgm:pt modelId="{A288A4DB-A1CF-412F-BBDB-024F32F33B9A}">
      <dgm:prSet/>
      <dgm:spPr/>
      <dgm:t>
        <a:bodyPr/>
        <a:lstStyle/>
        <a:p>
          <a:r>
            <a:rPr lang="en-US" dirty="0"/>
            <a:t>Target: 2.1 (Replacement level)- she +her husband replaced</a:t>
          </a:r>
        </a:p>
      </dgm:t>
    </dgm:pt>
    <dgm:pt modelId="{DE6034D7-4B56-407C-BA4B-8FDC3B092287}" type="parTrans" cxnId="{75E02841-5515-4370-A887-C169DCF5C54F}">
      <dgm:prSet/>
      <dgm:spPr/>
      <dgm:t>
        <a:bodyPr/>
        <a:lstStyle/>
        <a:p>
          <a:endParaRPr lang="en-US"/>
        </a:p>
      </dgm:t>
    </dgm:pt>
    <dgm:pt modelId="{946357E0-D4D4-4202-B464-C933ABB7944E}" type="sibTrans" cxnId="{75E02841-5515-4370-A887-C169DCF5C54F}">
      <dgm:prSet/>
      <dgm:spPr/>
      <dgm:t>
        <a:bodyPr/>
        <a:lstStyle/>
        <a:p>
          <a:endParaRPr lang="en-US"/>
        </a:p>
      </dgm:t>
    </dgm:pt>
    <dgm:pt modelId="{A956C47E-5283-43B1-A9EE-87CD692AB3AC}">
      <dgm:prSet/>
      <dgm:spPr/>
      <dgm:t>
        <a:bodyPr/>
        <a:lstStyle/>
        <a:p>
          <a:r>
            <a:rPr lang="en-US" dirty="0"/>
            <a:t>Extra 0.1 to compensate risk of unforeseen accident/deaths</a:t>
          </a:r>
        </a:p>
      </dgm:t>
    </dgm:pt>
    <dgm:pt modelId="{00F28515-AF7E-4AF8-89EE-DB41D54B8AFF}" type="parTrans" cxnId="{95124D57-DFEA-4CA7-BED2-A943879394D2}">
      <dgm:prSet/>
      <dgm:spPr/>
      <dgm:t>
        <a:bodyPr/>
        <a:lstStyle/>
        <a:p>
          <a:endParaRPr lang="en-US"/>
        </a:p>
      </dgm:t>
    </dgm:pt>
    <dgm:pt modelId="{95FA941A-4BC0-4DE1-985D-1DC2A89A87BA}" type="sibTrans" cxnId="{95124D57-DFEA-4CA7-BED2-A943879394D2}">
      <dgm:prSet/>
      <dgm:spPr/>
      <dgm:t>
        <a:bodyPr/>
        <a:lstStyle/>
        <a:p>
          <a:endParaRPr lang="en-US"/>
        </a:p>
      </dgm:t>
    </dgm:pt>
    <dgm:pt modelId="{8AC86AE8-290D-4A4C-97C5-932DABA5B9B8}" type="pres">
      <dgm:prSet presAssocID="{354152F5-5F0F-4A1D-BE64-632AFFA8386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1945C9-2B54-40A2-8390-7CE32C4B8BC4}" type="pres">
      <dgm:prSet presAssocID="{88378EC6-A265-4AB2-AF46-34846FE0EF25}" presName="comp" presStyleCnt="0"/>
      <dgm:spPr/>
    </dgm:pt>
    <dgm:pt modelId="{B164A798-9D68-4DF1-AECF-AAB3B0234A49}" type="pres">
      <dgm:prSet presAssocID="{88378EC6-A265-4AB2-AF46-34846FE0EF25}" presName="box" presStyleLbl="node1" presStyleIdx="0" presStyleCnt="2" custScaleY="56538"/>
      <dgm:spPr/>
      <dgm:t>
        <a:bodyPr/>
        <a:lstStyle/>
        <a:p>
          <a:endParaRPr lang="en-US"/>
        </a:p>
      </dgm:t>
    </dgm:pt>
    <dgm:pt modelId="{5EFCE5C1-1508-42D6-885A-425880A9DB12}" type="pres">
      <dgm:prSet presAssocID="{88378EC6-A265-4AB2-AF46-34846FE0EF25}" presName="img" presStyleLbl="fgImgPlace1" presStyleIdx="0" presStyleCnt="2" custScaleX="8421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678CF5-DF58-4979-8855-54BAEBF2F0A9}" type="pres">
      <dgm:prSet presAssocID="{88378EC6-A265-4AB2-AF46-34846FE0EF2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A0E7E-5E6B-455F-A788-326F69DC977B}" type="pres">
      <dgm:prSet presAssocID="{187F07EC-2556-43E4-83BC-B09D0CB9506B}" presName="spacer" presStyleCnt="0"/>
      <dgm:spPr/>
    </dgm:pt>
    <dgm:pt modelId="{3090EBC1-DA71-49C2-95E0-9D1821C9F960}" type="pres">
      <dgm:prSet presAssocID="{F894C706-59DA-4641-ABC9-F27D0964D645}" presName="comp" presStyleCnt="0"/>
      <dgm:spPr/>
    </dgm:pt>
    <dgm:pt modelId="{0739E7C0-E9BC-4765-AF10-4E45A3C6057A}" type="pres">
      <dgm:prSet presAssocID="{F894C706-59DA-4641-ABC9-F27D0964D645}" presName="box" presStyleLbl="node1" presStyleIdx="1" presStyleCnt="2" custScaleY="118708"/>
      <dgm:spPr/>
      <dgm:t>
        <a:bodyPr/>
        <a:lstStyle/>
        <a:p>
          <a:endParaRPr lang="en-US"/>
        </a:p>
      </dgm:t>
    </dgm:pt>
    <dgm:pt modelId="{4EBA024F-B7D7-4A9E-895C-D494E6DE0B48}" type="pres">
      <dgm:prSet presAssocID="{F894C706-59DA-4641-ABC9-F27D0964D645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3328E1-13C1-4BF8-AD4C-8042FCB881AA}" type="pres">
      <dgm:prSet presAssocID="{F894C706-59DA-4641-ABC9-F27D0964D645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C1CD5A-D0CF-484E-8655-FA47FD90BD28}" srcId="{354152F5-5F0F-4A1D-BE64-632AFFA8386F}" destId="{F894C706-59DA-4641-ABC9-F27D0964D645}" srcOrd="1" destOrd="0" parTransId="{4566EF0E-3DFD-40D1-A3A3-7FE61A44B4D3}" sibTransId="{D8B7491F-2AB5-4047-BD27-18A9368AABC8}"/>
    <dgm:cxn modelId="{72DF7454-3A46-4911-BFD8-CFAA2AA731EA}" type="presOf" srcId="{F894C706-59DA-4641-ABC9-F27D0964D645}" destId="{F13328E1-13C1-4BF8-AD4C-8042FCB881AA}" srcOrd="1" destOrd="0" presId="urn:microsoft.com/office/officeart/2005/8/layout/vList4"/>
    <dgm:cxn modelId="{214FE8CD-F38C-4E1C-8313-623EF57D49FD}" type="presOf" srcId="{52E04DEB-A735-467A-9488-8EC50D5AC10E}" destId="{B164A798-9D68-4DF1-AECF-AAB3B0234A49}" srcOrd="0" destOrd="1" presId="urn:microsoft.com/office/officeart/2005/8/layout/vList4"/>
    <dgm:cxn modelId="{90D663CA-26A3-4753-A8BE-3274CBB09C46}" type="presOf" srcId="{52E04DEB-A735-467A-9488-8EC50D5AC10E}" destId="{6B678CF5-DF58-4979-8855-54BAEBF2F0A9}" srcOrd="1" destOrd="1" presId="urn:microsoft.com/office/officeart/2005/8/layout/vList4"/>
    <dgm:cxn modelId="{F61F0D4A-48F6-4FE8-9187-859C4A6EF8E1}" type="presOf" srcId="{A288A4DB-A1CF-412F-BBDB-024F32F33B9A}" destId="{0739E7C0-E9BC-4765-AF10-4E45A3C6057A}" srcOrd="0" destOrd="2" presId="urn:microsoft.com/office/officeart/2005/8/layout/vList4"/>
    <dgm:cxn modelId="{CDFAC5EA-C5AB-4972-8330-91C2CA31A8B3}" srcId="{F894C706-59DA-4641-ABC9-F27D0964D645}" destId="{E3298F4A-AE16-471A-BCCF-34CBD00D5E0F}" srcOrd="0" destOrd="0" parTransId="{086303E3-B563-4264-9110-9A98DF9D9034}" sibTransId="{44FCD123-98E0-42AF-9EBF-D95A4D5DFDE3}"/>
    <dgm:cxn modelId="{95124D57-DFEA-4CA7-BED2-A943879394D2}" srcId="{F894C706-59DA-4641-ABC9-F27D0964D645}" destId="{A956C47E-5283-43B1-A9EE-87CD692AB3AC}" srcOrd="2" destOrd="0" parTransId="{00F28515-AF7E-4AF8-89EE-DB41D54B8AFF}" sibTransId="{95FA941A-4BC0-4DE1-985D-1DC2A89A87BA}"/>
    <dgm:cxn modelId="{6D8E991A-07CB-4A51-8BB3-4485E13D9727}" srcId="{354152F5-5F0F-4A1D-BE64-632AFFA8386F}" destId="{88378EC6-A265-4AB2-AF46-34846FE0EF25}" srcOrd="0" destOrd="0" parTransId="{C3C63B4C-E474-42A3-8FAE-E6D5DFBCCBB6}" sibTransId="{187F07EC-2556-43E4-83BC-B09D0CB9506B}"/>
    <dgm:cxn modelId="{6832BE30-A31A-4442-91AF-EF4A94F229DC}" type="presOf" srcId="{354152F5-5F0F-4A1D-BE64-632AFFA8386F}" destId="{8AC86AE8-290D-4A4C-97C5-932DABA5B9B8}" srcOrd="0" destOrd="0" presId="urn:microsoft.com/office/officeart/2005/8/layout/vList4"/>
    <dgm:cxn modelId="{DA777DFE-AE7D-4B01-A2D0-59383B3DBD5B}" type="presOf" srcId="{A956C47E-5283-43B1-A9EE-87CD692AB3AC}" destId="{0739E7C0-E9BC-4765-AF10-4E45A3C6057A}" srcOrd="0" destOrd="3" presId="urn:microsoft.com/office/officeart/2005/8/layout/vList4"/>
    <dgm:cxn modelId="{7F6B04EF-F26A-4401-9C37-0C64A8F8EAAF}" type="presOf" srcId="{88378EC6-A265-4AB2-AF46-34846FE0EF25}" destId="{6B678CF5-DF58-4979-8855-54BAEBF2F0A9}" srcOrd="1" destOrd="0" presId="urn:microsoft.com/office/officeart/2005/8/layout/vList4"/>
    <dgm:cxn modelId="{75E02841-5515-4370-A887-C169DCF5C54F}" srcId="{F894C706-59DA-4641-ABC9-F27D0964D645}" destId="{A288A4DB-A1CF-412F-BBDB-024F32F33B9A}" srcOrd="1" destOrd="0" parTransId="{DE6034D7-4B56-407C-BA4B-8FDC3B092287}" sibTransId="{946357E0-D4D4-4202-B464-C933ABB7944E}"/>
    <dgm:cxn modelId="{D2F7C3D3-4238-4AEC-9D8E-D65AA0BCD95D}" type="presOf" srcId="{A956C47E-5283-43B1-A9EE-87CD692AB3AC}" destId="{F13328E1-13C1-4BF8-AD4C-8042FCB881AA}" srcOrd="1" destOrd="3" presId="urn:microsoft.com/office/officeart/2005/8/layout/vList4"/>
    <dgm:cxn modelId="{E840DADC-8F12-4C94-8930-63FB4EE4A633}" type="presOf" srcId="{F894C706-59DA-4641-ABC9-F27D0964D645}" destId="{0739E7C0-E9BC-4765-AF10-4E45A3C6057A}" srcOrd="0" destOrd="0" presId="urn:microsoft.com/office/officeart/2005/8/layout/vList4"/>
    <dgm:cxn modelId="{9C9D63A4-8966-494A-B17D-407E3A2A86B1}" srcId="{88378EC6-A265-4AB2-AF46-34846FE0EF25}" destId="{52E04DEB-A735-467A-9488-8EC50D5AC10E}" srcOrd="0" destOrd="0" parTransId="{D6A020A0-B1DE-47BD-9DB7-69C40E077691}" sibTransId="{43E8D57C-C55D-4106-A148-2E6EEE93003B}"/>
    <dgm:cxn modelId="{1DAC4DA2-1AA9-4E54-8E7D-2AB528D65B5B}" type="presOf" srcId="{E3298F4A-AE16-471A-BCCF-34CBD00D5E0F}" destId="{F13328E1-13C1-4BF8-AD4C-8042FCB881AA}" srcOrd="1" destOrd="1" presId="urn:microsoft.com/office/officeart/2005/8/layout/vList4"/>
    <dgm:cxn modelId="{A27D8B4E-B04D-4B4E-AC27-B7AB19EAC2C4}" type="presOf" srcId="{88378EC6-A265-4AB2-AF46-34846FE0EF25}" destId="{B164A798-9D68-4DF1-AECF-AAB3B0234A49}" srcOrd="0" destOrd="0" presId="urn:microsoft.com/office/officeart/2005/8/layout/vList4"/>
    <dgm:cxn modelId="{3EE08BD8-7878-4F7E-9C4F-A37D238F83F5}" type="presOf" srcId="{A288A4DB-A1CF-412F-BBDB-024F32F33B9A}" destId="{F13328E1-13C1-4BF8-AD4C-8042FCB881AA}" srcOrd="1" destOrd="2" presId="urn:microsoft.com/office/officeart/2005/8/layout/vList4"/>
    <dgm:cxn modelId="{6734201D-D60F-40CC-AFDB-4308C9C23EF5}" type="presOf" srcId="{E3298F4A-AE16-471A-BCCF-34CBD00D5E0F}" destId="{0739E7C0-E9BC-4765-AF10-4E45A3C6057A}" srcOrd="0" destOrd="1" presId="urn:microsoft.com/office/officeart/2005/8/layout/vList4"/>
    <dgm:cxn modelId="{080DC3EF-E074-4E09-8EA0-1E6D3AC79F81}" type="presParOf" srcId="{8AC86AE8-290D-4A4C-97C5-932DABA5B9B8}" destId="{631945C9-2B54-40A2-8390-7CE32C4B8BC4}" srcOrd="0" destOrd="0" presId="urn:microsoft.com/office/officeart/2005/8/layout/vList4"/>
    <dgm:cxn modelId="{862BCB34-BE98-46F5-8B9F-E1D7198E0A21}" type="presParOf" srcId="{631945C9-2B54-40A2-8390-7CE32C4B8BC4}" destId="{B164A798-9D68-4DF1-AECF-AAB3B0234A49}" srcOrd="0" destOrd="0" presId="urn:microsoft.com/office/officeart/2005/8/layout/vList4"/>
    <dgm:cxn modelId="{2EE36565-33EC-4317-90C3-0EB60FAFF2D9}" type="presParOf" srcId="{631945C9-2B54-40A2-8390-7CE32C4B8BC4}" destId="{5EFCE5C1-1508-42D6-885A-425880A9DB12}" srcOrd="1" destOrd="0" presId="urn:microsoft.com/office/officeart/2005/8/layout/vList4"/>
    <dgm:cxn modelId="{FC73AC13-B2E4-4BCF-BD34-C2EF0F93D94E}" type="presParOf" srcId="{631945C9-2B54-40A2-8390-7CE32C4B8BC4}" destId="{6B678CF5-DF58-4979-8855-54BAEBF2F0A9}" srcOrd="2" destOrd="0" presId="urn:microsoft.com/office/officeart/2005/8/layout/vList4"/>
    <dgm:cxn modelId="{73128918-7624-4F2A-9CE8-B4F51AF3966A}" type="presParOf" srcId="{8AC86AE8-290D-4A4C-97C5-932DABA5B9B8}" destId="{0D5A0E7E-5E6B-455F-A788-326F69DC977B}" srcOrd="1" destOrd="0" presId="urn:microsoft.com/office/officeart/2005/8/layout/vList4"/>
    <dgm:cxn modelId="{42129699-4F6B-4586-ACF7-D392DAFA113F}" type="presParOf" srcId="{8AC86AE8-290D-4A4C-97C5-932DABA5B9B8}" destId="{3090EBC1-DA71-49C2-95E0-9D1821C9F960}" srcOrd="2" destOrd="0" presId="urn:microsoft.com/office/officeart/2005/8/layout/vList4"/>
    <dgm:cxn modelId="{04B872D2-3933-405A-92C4-3913D37FE832}" type="presParOf" srcId="{3090EBC1-DA71-49C2-95E0-9D1821C9F960}" destId="{0739E7C0-E9BC-4765-AF10-4E45A3C6057A}" srcOrd="0" destOrd="0" presId="urn:microsoft.com/office/officeart/2005/8/layout/vList4"/>
    <dgm:cxn modelId="{BBC3609A-2C51-4AF7-A1B6-5F9368895AD5}" type="presParOf" srcId="{3090EBC1-DA71-49C2-95E0-9D1821C9F960}" destId="{4EBA024F-B7D7-4A9E-895C-D494E6DE0B48}" srcOrd="1" destOrd="0" presId="urn:microsoft.com/office/officeart/2005/8/layout/vList4"/>
    <dgm:cxn modelId="{2B5ADD25-CC73-4380-AE63-F6695BFCC263}" type="presParOf" srcId="{3090EBC1-DA71-49C2-95E0-9D1821C9F960}" destId="{F13328E1-13C1-4BF8-AD4C-8042FCB881A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D41573-9217-4CC8-855C-70E4404A00FE}" type="doc">
      <dgm:prSet loTypeId="urn:microsoft.com/office/officeart/2005/8/layout/h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809465-E9E0-4AA0-AEE3-7651CC2AF9D2}">
      <dgm:prSet phldrT="[Text]"/>
      <dgm:spPr/>
      <dgm:t>
        <a:bodyPr/>
        <a:lstStyle/>
        <a:p>
          <a:r>
            <a:rPr lang="en-US" smtClean="0"/>
            <a:t>Younger population: </a:t>
          </a:r>
          <a:endParaRPr lang="en-US" dirty="0"/>
        </a:p>
      </dgm:t>
    </dgm:pt>
    <dgm:pt modelId="{36C81E55-3BA2-44AB-BEE5-099201CDBCDF}" type="parTrans" cxnId="{8B12DEE6-EDAE-4B4E-8361-08519A8CD518}">
      <dgm:prSet/>
      <dgm:spPr/>
      <dgm:t>
        <a:bodyPr/>
        <a:lstStyle/>
        <a:p>
          <a:endParaRPr lang="en-US"/>
        </a:p>
      </dgm:t>
    </dgm:pt>
    <dgm:pt modelId="{573C6DDA-A0A9-4C1F-B750-F6113521AEC2}" type="sibTrans" cxnId="{8B12DEE6-EDAE-4B4E-8361-08519A8CD518}">
      <dgm:prSet/>
      <dgm:spPr/>
      <dgm:t>
        <a:bodyPr/>
        <a:lstStyle/>
        <a:p>
          <a:endParaRPr lang="en-US"/>
        </a:p>
      </dgm:t>
    </dgm:pt>
    <dgm:pt modelId="{9CF94F91-2AB5-4D87-BB0C-605FDAF26E71}">
      <dgm:prSet phldrT="[Text]"/>
      <dgm:spPr/>
      <dgm:t>
        <a:bodyPr/>
        <a:lstStyle/>
        <a:p>
          <a:r>
            <a:rPr lang="en-US" smtClean="0"/>
            <a:t>Productivity  (GDP)</a:t>
          </a:r>
          <a:endParaRPr lang="en-US" dirty="0"/>
        </a:p>
      </dgm:t>
    </dgm:pt>
    <dgm:pt modelId="{39BE18C7-180B-4A42-BE2B-50FA53E06619}" type="parTrans" cxnId="{CABA1ADC-FFAE-45EF-9B43-3E978BBC634C}">
      <dgm:prSet/>
      <dgm:spPr/>
      <dgm:t>
        <a:bodyPr/>
        <a:lstStyle/>
        <a:p>
          <a:endParaRPr lang="en-US"/>
        </a:p>
      </dgm:t>
    </dgm:pt>
    <dgm:pt modelId="{20E9EE3F-4D57-490E-B1D0-80B218541646}" type="sibTrans" cxnId="{CABA1ADC-FFAE-45EF-9B43-3E978BBC634C}">
      <dgm:prSet/>
      <dgm:spPr/>
      <dgm:t>
        <a:bodyPr/>
        <a:lstStyle/>
        <a:p>
          <a:endParaRPr lang="en-US"/>
        </a:p>
      </dgm:t>
    </dgm:pt>
    <dgm:pt modelId="{9BAFD76A-8930-4B87-95C2-91F5A000061B}">
      <dgm:prSet phldrT="[Text]"/>
      <dgm:spPr/>
      <dgm:t>
        <a:bodyPr/>
        <a:lstStyle/>
        <a:p>
          <a:r>
            <a:rPr lang="en-US" dirty="0" smtClean="0"/>
            <a:t>Tax Base, CSS, Fiscal Deficit </a:t>
          </a:r>
          <a:endParaRPr lang="en-US" dirty="0"/>
        </a:p>
      </dgm:t>
    </dgm:pt>
    <dgm:pt modelId="{83B34669-1017-4A44-9FE7-DC3D8EF6967A}" type="parTrans" cxnId="{2F14334C-5151-4055-8DFA-5594DAD0FA51}">
      <dgm:prSet/>
      <dgm:spPr/>
      <dgm:t>
        <a:bodyPr/>
        <a:lstStyle/>
        <a:p>
          <a:endParaRPr lang="en-US"/>
        </a:p>
      </dgm:t>
    </dgm:pt>
    <dgm:pt modelId="{5453919E-2D26-43A2-899D-C68C00BDE52B}" type="sibTrans" cxnId="{2F14334C-5151-4055-8DFA-5594DAD0FA51}">
      <dgm:prSet/>
      <dgm:spPr/>
      <dgm:t>
        <a:bodyPr/>
        <a:lstStyle/>
        <a:p>
          <a:endParaRPr lang="en-US"/>
        </a:p>
      </dgm:t>
    </dgm:pt>
    <dgm:pt modelId="{87E47D2C-219B-4A3E-958E-3C99BE267B6F}">
      <dgm:prSet phldrT="[Text]"/>
      <dgm:spPr/>
      <dgm:t>
        <a:bodyPr/>
        <a:lstStyle/>
        <a:p>
          <a:r>
            <a:rPr lang="en-US" smtClean="0"/>
            <a:t>Entrepreneurship</a:t>
          </a:r>
          <a:endParaRPr lang="en-US" dirty="0"/>
        </a:p>
      </dgm:t>
    </dgm:pt>
    <dgm:pt modelId="{4CB79491-7D85-412E-939B-E78FCAD2F293}" type="parTrans" cxnId="{67DBD3C9-BDCD-49D4-B10B-2EEB53AE6194}">
      <dgm:prSet/>
      <dgm:spPr/>
      <dgm:t>
        <a:bodyPr/>
        <a:lstStyle/>
        <a:p>
          <a:endParaRPr lang="en-US"/>
        </a:p>
      </dgm:t>
    </dgm:pt>
    <dgm:pt modelId="{22620E47-F55C-4F99-93E1-2BC59E1E8B72}" type="sibTrans" cxnId="{67DBD3C9-BDCD-49D4-B10B-2EEB53AE6194}">
      <dgm:prSet/>
      <dgm:spPr/>
      <dgm:t>
        <a:bodyPr/>
        <a:lstStyle/>
        <a:p>
          <a:endParaRPr lang="en-US"/>
        </a:p>
      </dgm:t>
    </dgm:pt>
    <dgm:pt modelId="{CC739AF0-B014-405E-88F3-B0678F218EE9}">
      <dgm:prSet phldrT="[Text]"/>
      <dgm:spPr/>
      <dgm:t>
        <a:bodyPr/>
        <a:lstStyle/>
        <a:p>
          <a:r>
            <a:rPr lang="en-US" smtClean="0"/>
            <a:t>Per capita income, Consumption </a:t>
          </a:r>
          <a:endParaRPr lang="en-US" dirty="0"/>
        </a:p>
      </dgm:t>
    </dgm:pt>
    <dgm:pt modelId="{8DCEBA57-2400-4ACA-9666-8421544EC022}" type="parTrans" cxnId="{67ADE472-F18A-4D01-8FA4-8DEF08B761A7}">
      <dgm:prSet/>
      <dgm:spPr/>
      <dgm:t>
        <a:bodyPr/>
        <a:lstStyle/>
        <a:p>
          <a:endParaRPr lang="en-US"/>
        </a:p>
      </dgm:t>
    </dgm:pt>
    <dgm:pt modelId="{9275177D-944A-467B-BDEF-E411CBF07410}" type="sibTrans" cxnId="{67ADE472-F18A-4D01-8FA4-8DEF08B761A7}">
      <dgm:prSet/>
      <dgm:spPr/>
      <dgm:t>
        <a:bodyPr/>
        <a:lstStyle/>
        <a:p>
          <a:endParaRPr lang="en-US"/>
        </a:p>
      </dgm:t>
    </dgm:pt>
    <dgm:pt modelId="{B28889E8-443A-4F7F-A2B8-7715D6BAEE51}" type="pres">
      <dgm:prSet presAssocID="{BAD41573-9217-4CC8-855C-70E4404A00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A7EDF5-C270-448B-8328-DA95334BA086}" type="pres">
      <dgm:prSet presAssocID="{BAD41573-9217-4CC8-855C-70E4404A00FE}" presName="dummy" presStyleCnt="0"/>
      <dgm:spPr/>
    </dgm:pt>
    <dgm:pt modelId="{EC01D14F-A606-4BE0-9274-E6BC3273BAC2}" type="pres">
      <dgm:prSet presAssocID="{BAD41573-9217-4CC8-855C-70E4404A00FE}" presName="linH" presStyleCnt="0"/>
      <dgm:spPr/>
    </dgm:pt>
    <dgm:pt modelId="{4CFDF27F-0A49-4559-9290-4AA8404445A4}" type="pres">
      <dgm:prSet presAssocID="{BAD41573-9217-4CC8-855C-70E4404A00FE}" presName="padding1" presStyleCnt="0"/>
      <dgm:spPr/>
    </dgm:pt>
    <dgm:pt modelId="{98E79534-EAE2-4C76-88CC-42F4494AF8E3}" type="pres">
      <dgm:prSet presAssocID="{55809465-E9E0-4AA0-AEE3-7651CC2AF9D2}" presName="linV" presStyleCnt="0"/>
      <dgm:spPr/>
    </dgm:pt>
    <dgm:pt modelId="{908C1BDC-47DA-4B0D-BD82-5C925FCAF735}" type="pres">
      <dgm:prSet presAssocID="{55809465-E9E0-4AA0-AEE3-7651CC2AF9D2}" presName="spVertical1" presStyleCnt="0"/>
      <dgm:spPr/>
    </dgm:pt>
    <dgm:pt modelId="{55E6CB9A-64E5-4468-AB60-E58E6F5CAABD}" type="pres">
      <dgm:prSet presAssocID="{55809465-E9E0-4AA0-AEE3-7651CC2AF9D2}" presName="parTx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F9FED-F0D4-432C-864C-B53CBF51ED91}" type="pres">
      <dgm:prSet presAssocID="{55809465-E9E0-4AA0-AEE3-7651CC2AF9D2}" presName="spVertical2" presStyleCnt="0"/>
      <dgm:spPr/>
    </dgm:pt>
    <dgm:pt modelId="{D8185EC2-E40C-4A41-B756-81F2177C2944}" type="pres">
      <dgm:prSet presAssocID="{55809465-E9E0-4AA0-AEE3-7651CC2AF9D2}" presName="spVertical3" presStyleCnt="0"/>
      <dgm:spPr/>
    </dgm:pt>
    <dgm:pt modelId="{1582438F-028A-4442-8FC8-7664DAEF64CA}" type="pres">
      <dgm:prSet presAssocID="{573C6DDA-A0A9-4C1F-B750-F6113521AEC2}" presName="space" presStyleCnt="0"/>
      <dgm:spPr/>
    </dgm:pt>
    <dgm:pt modelId="{8C18638D-FC37-47E3-BB52-94E86892D4EE}" type="pres">
      <dgm:prSet presAssocID="{87E47D2C-219B-4A3E-958E-3C99BE267B6F}" presName="linV" presStyleCnt="0"/>
      <dgm:spPr/>
    </dgm:pt>
    <dgm:pt modelId="{EDC91116-B5F0-4C4D-A8ED-7454F1A713A6}" type="pres">
      <dgm:prSet presAssocID="{87E47D2C-219B-4A3E-958E-3C99BE267B6F}" presName="spVertical1" presStyleCnt="0"/>
      <dgm:spPr/>
    </dgm:pt>
    <dgm:pt modelId="{FA7D7255-5753-4606-A33E-A594F9A486B2}" type="pres">
      <dgm:prSet presAssocID="{87E47D2C-219B-4A3E-958E-3C99BE267B6F}" presName="parTx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DA51B-BCCB-4217-82A4-7748594A3ACD}" type="pres">
      <dgm:prSet presAssocID="{87E47D2C-219B-4A3E-958E-3C99BE267B6F}" presName="spVertical2" presStyleCnt="0"/>
      <dgm:spPr/>
    </dgm:pt>
    <dgm:pt modelId="{65619FD6-9678-4FE3-9280-BC00069A99FE}" type="pres">
      <dgm:prSet presAssocID="{87E47D2C-219B-4A3E-958E-3C99BE267B6F}" presName="spVertical3" presStyleCnt="0"/>
      <dgm:spPr/>
    </dgm:pt>
    <dgm:pt modelId="{4BE519B5-B77B-4619-8F81-5F4B0CFAD031}" type="pres">
      <dgm:prSet presAssocID="{22620E47-F55C-4F99-93E1-2BC59E1E8B72}" presName="space" presStyleCnt="0"/>
      <dgm:spPr/>
    </dgm:pt>
    <dgm:pt modelId="{626C2581-6743-474B-BA2A-89A27992104D}" type="pres">
      <dgm:prSet presAssocID="{9CF94F91-2AB5-4D87-BB0C-605FDAF26E71}" presName="linV" presStyleCnt="0"/>
      <dgm:spPr/>
    </dgm:pt>
    <dgm:pt modelId="{B313DE7D-4FF1-44F9-9A5F-B6DD18A4C7E6}" type="pres">
      <dgm:prSet presAssocID="{9CF94F91-2AB5-4D87-BB0C-605FDAF26E71}" presName="spVertical1" presStyleCnt="0"/>
      <dgm:spPr/>
    </dgm:pt>
    <dgm:pt modelId="{42FA60AE-08BB-47B7-9AA5-849B97C436A1}" type="pres">
      <dgm:prSet presAssocID="{9CF94F91-2AB5-4D87-BB0C-605FDAF26E71}" presName="parTx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B7A15-9026-47F8-9C00-3C24B5254C88}" type="pres">
      <dgm:prSet presAssocID="{9CF94F91-2AB5-4D87-BB0C-605FDAF26E71}" presName="spVertical2" presStyleCnt="0"/>
      <dgm:spPr/>
    </dgm:pt>
    <dgm:pt modelId="{8BCAAEEB-2DE3-4B65-82C4-C52D8AC79061}" type="pres">
      <dgm:prSet presAssocID="{9CF94F91-2AB5-4D87-BB0C-605FDAF26E71}" presName="spVertical3" presStyleCnt="0"/>
      <dgm:spPr/>
    </dgm:pt>
    <dgm:pt modelId="{890E699C-ACAF-4A87-9D2D-62D90E0CC520}" type="pres">
      <dgm:prSet presAssocID="{20E9EE3F-4D57-490E-B1D0-80B218541646}" presName="space" presStyleCnt="0"/>
      <dgm:spPr/>
    </dgm:pt>
    <dgm:pt modelId="{B19142F0-DD2F-49AA-93EA-1CB9221A1A06}" type="pres">
      <dgm:prSet presAssocID="{CC739AF0-B014-405E-88F3-B0678F218EE9}" presName="linV" presStyleCnt="0"/>
      <dgm:spPr/>
    </dgm:pt>
    <dgm:pt modelId="{3FADF7A9-B91C-43C3-8063-F7333E8404E6}" type="pres">
      <dgm:prSet presAssocID="{CC739AF0-B014-405E-88F3-B0678F218EE9}" presName="spVertical1" presStyleCnt="0"/>
      <dgm:spPr/>
    </dgm:pt>
    <dgm:pt modelId="{96DB1551-E35D-46D9-9AD6-37811D5F1243}" type="pres">
      <dgm:prSet presAssocID="{CC739AF0-B014-405E-88F3-B0678F218EE9}" presName="parTx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B0213-EA82-44DE-B10A-21C02EBBF117}" type="pres">
      <dgm:prSet presAssocID="{CC739AF0-B014-405E-88F3-B0678F218EE9}" presName="spVertical2" presStyleCnt="0"/>
      <dgm:spPr/>
    </dgm:pt>
    <dgm:pt modelId="{614DD48D-9DCD-4492-8F86-E86773BD04FF}" type="pres">
      <dgm:prSet presAssocID="{CC739AF0-B014-405E-88F3-B0678F218EE9}" presName="spVertical3" presStyleCnt="0"/>
      <dgm:spPr/>
    </dgm:pt>
    <dgm:pt modelId="{7E206AB9-A37D-4A52-97E5-078B30BD4DAA}" type="pres">
      <dgm:prSet presAssocID="{9275177D-944A-467B-BDEF-E411CBF07410}" presName="space" presStyleCnt="0"/>
      <dgm:spPr/>
    </dgm:pt>
    <dgm:pt modelId="{B4C7B9E4-15D4-4407-9609-507EC140A541}" type="pres">
      <dgm:prSet presAssocID="{9BAFD76A-8930-4B87-95C2-91F5A000061B}" presName="linV" presStyleCnt="0"/>
      <dgm:spPr/>
    </dgm:pt>
    <dgm:pt modelId="{249D30C2-1153-4F51-96FE-DE42AE4A5165}" type="pres">
      <dgm:prSet presAssocID="{9BAFD76A-8930-4B87-95C2-91F5A000061B}" presName="spVertical1" presStyleCnt="0"/>
      <dgm:spPr/>
    </dgm:pt>
    <dgm:pt modelId="{F6AB5F07-4D36-45E9-A4F2-8117D98D4C28}" type="pres">
      <dgm:prSet presAssocID="{9BAFD76A-8930-4B87-95C2-91F5A000061B}" presName="parTx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6BD83-285B-4F22-AEBE-8349F688C52E}" type="pres">
      <dgm:prSet presAssocID="{9BAFD76A-8930-4B87-95C2-91F5A000061B}" presName="spVertical2" presStyleCnt="0"/>
      <dgm:spPr/>
    </dgm:pt>
    <dgm:pt modelId="{452B52E7-5E6E-4475-82C2-B150166494C3}" type="pres">
      <dgm:prSet presAssocID="{9BAFD76A-8930-4B87-95C2-91F5A000061B}" presName="spVertical3" presStyleCnt="0"/>
      <dgm:spPr/>
    </dgm:pt>
    <dgm:pt modelId="{D8E9ECD5-158F-4670-8E27-80036A7D07E7}" type="pres">
      <dgm:prSet presAssocID="{BAD41573-9217-4CC8-855C-70E4404A00FE}" presName="padding2" presStyleCnt="0"/>
      <dgm:spPr/>
    </dgm:pt>
    <dgm:pt modelId="{93B6B226-8077-4BA9-AC2A-81403B6C3E5A}" type="pres">
      <dgm:prSet presAssocID="{BAD41573-9217-4CC8-855C-70E4404A00FE}" presName="negArrow" presStyleCnt="0"/>
      <dgm:spPr/>
    </dgm:pt>
    <dgm:pt modelId="{C9DB205B-0D8A-41E7-B5AD-8CC81AD97B31}" type="pres">
      <dgm:prSet presAssocID="{BAD41573-9217-4CC8-855C-70E4404A00FE}" presName="backgroundArrow" presStyleLbl="node1" presStyleIdx="0" presStyleCnt="1"/>
      <dgm:spPr/>
    </dgm:pt>
  </dgm:ptLst>
  <dgm:cxnLst>
    <dgm:cxn modelId="{D3025AD4-B156-4AD9-899C-CBF383512471}" type="presOf" srcId="{BAD41573-9217-4CC8-855C-70E4404A00FE}" destId="{B28889E8-443A-4F7F-A2B8-7715D6BAEE51}" srcOrd="0" destOrd="0" presId="urn:microsoft.com/office/officeart/2005/8/layout/hProcess3"/>
    <dgm:cxn modelId="{3B1A0A70-90F1-49A4-B50A-E6A710D6D033}" type="presOf" srcId="{CC739AF0-B014-405E-88F3-B0678F218EE9}" destId="{96DB1551-E35D-46D9-9AD6-37811D5F1243}" srcOrd="0" destOrd="0" presId="urn:microsoft.com/office/officeart/2005/8/layout/hProcess3"/>
    <dgm:cxn modelId="{CABA1ADC-FFAE-45EF-9B43-3E978BBC634C}" srcId="{BAD41573-9217-4CC8-855C-70E4404A00FE}" destId="{9CF94F91-2AB5-4D87-BB0C-605FDAF26E71}" srcOrd="2" destOrd="0" parTransId="{39BE18C7-180B-4A42-BE2B-50FA53E06619}" sibTransId="{20E9EE3F-4D57-490E-B1D0-80B218541646}"/>
    <dgm:cxn modelId="{2F14334C-5151-4055-8DFA-5594DAD0FA51}" srcId="{BAD41573-9217-4CC8-855C-70E4404A00FE}" destId="{9BAFD76A-8930-4B87-95C2-91F5A000061B}" srcOrd="4" destOrd="0" parTransId="{83B34669-1017-4A44-9FE7-DC3D8EF6967A}" sibTransId="{5453919E-2D26-43A2-899D-C68C00BDE52B}"/>
    <dgm:cxn modelId="{39B2D76E-95DC-40BF-87C4-F6AF935EA6F5}" type="presOf" srcId="{87E47D2C-219B-4A3E-958E-3C99BE267B6F}" destId="{FA7D7255-5753-4606-A33E-A594F9A486B2}" srcOrd="0" destOrd="0" presId="urn:microsoft.com/office/officeart/2005/8/layout/hProcess3"/>
    <dgm:cxn modelId="{4EBDA05E-5031-44DC-A31B-DFE7C2D3F47B}" type="presOf" srcId="{9CF94F91-2AB5-4D87-BB0C-605FDAF26E71}" destId="{42FA60AE-08BB-47B7-9AA5-849B97C436A1}" srcOrd="0" destOrd="0" presId="urn:microsoft.com/office/officeart/2005/8/layout/hProcess3"/>
    <dgm:cxn modelId="{67ADE472-F18A-4D01-8FA4-8DEF08B761A7}" srcId="{BAD41573-9217-4CC8-855C-70E4404A00FE}" destId="{CC739AF0-B014-405E-88F3-B0678F218EE9}" srcOrd="3" destOrd="0" parTransId="{8DCEBA57-2400-4ACA-9666-8421544EC022}" sibTransId="{9275177D-944A-467B-BDEF-E411CBF07410}"/>
    <dgm:cxn modelId="{4899BB6B-D328-4A93-BED9-8957218255EB}" type="presOf" srcId="{9BAFD76A-8930-4B87-95C2-91F5A000061B}" destId="{F6AB5F07-4D36-45E9-A4F2-8117D98D4C28}" srcOrd="0" destOrd="0" presId="urn:microsoft.com/office/officeart/2005/8/layout/hProcess3"/>
    <dgm:cxn modelId="{67DBD3C9-BDCD-49D4-B10B-2EEB53AE6194}" srcId="{BAD41573-9217-4CC8-855C-70E4404A00FE}" destId="{87E47D2C-219B-4A3E-958E-3C99BE267B6F}" srcOrd="1" destOrd="0" parTransId="{4CB79491-7D85-412E-939B-E78FCAD2F293}" sibTransId="{22620E47-F55C-4F99-93E1-2BC59E1E8B72}"/>
    <dgm:cxn modelId="{DDC0BDFA-222D-4FAB-99EC-8FE3726065F7}" type="presOf" srcId="{55809465-E9E0-4AA0-AEE3-7651CC2AF9D2}" destId="{55E6CB9A-64E5-4468-AB60-E58E6F5CAABD}" srcOrd="0" destOrd="0" presId="urn:microsoft.com/office/officeart/2005/8/layout/hProcess3"/>
    <dgm:cxn modelId="{8B12DEE6-EDAE-4B4E-8361-08519A8CD518}" srcId="{BAD41573-9217-4CC8-855C-70E4404A00FE}" destId="{55809465-E9E0-4AA0-AEE3-7651CC2AF9D2}" srcOrd="0" destOrd="0" parTransId="{36C81E55-3BA2-44AB-BEE5-099201CDBCDF}" sibTransId="{573C6DDA-A0A9-4C1F-B750-F6113521AEC2}"/>
    <dgm:cxn modelId="{9F4671D8-0CCE-4A22-9CD2-9AF20B9916AA}" type="presParOf" srcId="{B28889E8-443A-4F7F-A2B8-7715D6BAEE51}" destId="{41A7EDF5-C270-448B-8328-DA95334BA086}" srcOrd="0" destOrd="0" presId="urn:microsoft.com/office/officeart/2005/8/layout/hProcess3"/>
    <dgm:cxn modelId="{283D27C6-2AD0-4B76-A502-17C1E765BFB2}" type="presParOf" srcId="{B28889E8-443A-4F7F-A2B8-7715D6BAEE51}" destId="{EC01D14F-A606-4BE0-9274-E6BC3273BAC2}" srcOrd="1" destOrd="0" presId="urn:microsoft.com/office/officeart/2005/8/layout/hProcess3"/>
    <dgm:cxn modelId="{23B08DE9-55F9-4376-9222-A9B28FBA3C21}" type="presParOf" srcId="{EC01D14F-A606-4BE0-9274-E6BC3273BAC2}" destId="{4CFDF27F-0A49-4559-9290-4AA8404445A4}" srcOrd="0" destOrd="0" presId="urn:microsoft.com/office/officeart/2005/8/layout/hProcess3"/>
    <dgm:cxn modelId="{B20C10D5-660F-4FDA-AF06-005E2300D6D7}" type="presParOf" srcId="{EC01D14F-A606-4BE0-9274-E6BC3273BAC2}" destId="{98E79534-EAE2-4C76-88CC-42F4494AF8E3}" srcOrd="1" destOrd="0" presId="urn:microsoft.com/office/officeart/2005/8/layout/hProcess3"/>
    <dgm:cxn modelId="{68C9F464-9B45-4EFA-911F-4569E994DF57}" type="presParOf" srcId="{98E79534-EAE2-4C76-88CC-42F4494AF8E3}" destId="{908C1BDC-47DA-4B0D-BD82-5C925FCAF735}" srcOrd="0" destOrd="0" presId="urn:microsoft.com/office/officeart/2005/8/layout/hProcess3"/>
    <dgm:cxn modelId="{6E83AF61-7BAB-4C14-ACA9-BFA8711FDD68}" type="presParOf" srcId="{98E79534-EAE2-4C76-88CC-42F4494AF8E3}" destId="{55E6CB9A-64E5-4468-AB60-E58E6F5CAABD}" srcOrd="1" destOrd="0" presId="urn:microsoft.com/office/officeart/2005/8/layout/hProcess3"/>
    <dgm:cxn modelId="{BA0C4346-BDC6-43EA-A866-98713564C17B}" type="presParOf" srcId="{98E79534-EAE2-4C76-88CC-42F4494AF8E3}" destId="{053F9FED-F0D4-432C-864C-B53CBF51ED91}" srcOrd="2" destOrd="0" presId="urn:microsoft.com/office/officeart/2005/8/layout/hProcess3"/>
    <dgm:cxn modelId="{F4F83706-DAA3-4B83-95AA-A5E1EBD47EDA}" type="presParOf" srcId="{98E79534-EAE2-4C76-88CC-42F4494AF8E3}" destId="{D8185EC2-E40C-4A41-B756-81F2177C2944}" srcOrd="3" destOrd="0" presId="urn:microsoft.com/office/officeart/2005/8/layout/hProcess3"/>
    <dgm:cxn modelId="{1596AE5E-B223-4588-961B-ACB962EE48BC}" type="presParOf" srcId="{EC01D14F-A606-4BE0-9274-E6BC3273BAC2}" destId="{1582438F-028A-4442-8FC8-7664DAEF64CA}" srcOrd="2" destOrd="0" presId="urn:microsoft.com/office/officeart/2005/8/layout/hProcess3"/>
    <dgm:cxn modelId="{290644DF-A47F-4FC0-B501-A186EF45F9F8}" type="presParOf" srcId="{EC01D14F-A606-4BE0-9274-E6BC3273BAC2}" destId="{8C18638D-FC37-47E3-BB52-94E86892D4EE}" srcOrd="3" destOrd="0" presId="urn:microsoft.com/office/officeart/2005/8/layout/hProcess3"/>
    <dgm:cxn modelId="{82C85816-7CE1-46DC-AF69-5A18F39A3720}" type="presParOf" srcId="{8C18638D-FC37-47E3-BB52-94E86892D4EE}" destId="{EDC91116-B5F0-4C4D-A8ED-7454F1A713A6}" srcOrd="0" destOrd="0" presId="urn:microsoft.com/office/officeart/2005/8/layout/hProcess3"/>
    <dgm:cxn modelId="{95B52F60-884A-4C8B-B286-C305AEA16171}" type="presParOf" srcId="{8C18638D-FC37-47E3-BB52-94E86892D4EE}" destId="{FA7D7255-5753-4606-A33E-A594F9A486B2}" srcOrd="1" destOrd="0" presId="urn:microsoft.com/office/officeart/2005/8/layout/hProcess3"/>
    <dgm:cxn modelId="{E142E39F-10F6-4D79-A9DB-95541E280A1F}" type="presParOf" srcId="{8C18638D-FC37-47E3-BB52-94E86892D4EE}" destId="{684DA51B-BCCB-4217-82A4-7748594A3ACD}" srcOrd="2" destOrd="0" presId="urn:microsoft.com/office/officeart/2005/8/layout/hProcess3"/>
    <dgm:cxn modelId="{9493EA5C-E99E-4C2A-90B1-D3A1AC893A18}" type="presParOf" srcId="{8C18638D-FC37-47E3-BB52-94E86892D4EE}" destId="{65619FD6-9678-4FE3-9280-BC00069A99FE}" srcOrd="3" destOrd="0" presId="urn:microsoft.com/office/officeart/2005/8/layout/hProcess3"/>
    <dgm:cxn modelId="{18346F32-510C-4F93-A090-41A3187729EC}" type="presParOf" srcId="{EC01D14F-A606-4BE0-9274-E6BC3273BAC2}" destId="{4BE519B5-B77B-4619-8F81-5F4B0CFAD031}" srcOrd="4" destOrd="0" presId="urn:microsoft.com/office/officeart/2005/8/layout/hProcess3"/>
    <dgm:cxn modelId="{8C319520-FE53-4859-B3B8-AAF7C940B188}" type="presParOf" srcId="{EC01D14F-A606-4BE0-9274-E6BC3273BAC2}" destId="{626C2581-6743-474B-BA2A-89A27992104D}" srcOrd="5" destOrd="0" presId="urn:microsoft.com/office/officeart/2005/8/layout/hProcess3"/>
    <dgm:cxn modelId="{99BB2749-6078-44BA-9427-AABBF929C8A1}" type="presParOf" srcId="{626C2581-6743-474B-BA2A-89A27992104D}" destId="{B313DE7D-4FF1-44F9-9A5F-B6DD18A4C7E6}" srcOrd="0" destOrd="0" presId="urn:microsoft.com/office/officeart/2005/8/layout/hProcess3"/>
    <dgm:cxn modelId="{23BE5E3B-557D-421B-84EF-50336F0781F0}" type="presParOf" srcId="{626C2581-6743-474B-BA2A-89A27992104D}" destId="{42FA60AE-08BB-47B7-9AA5-849B97C436A1}" srcOrd="1" destOrd="0" presId="urn:microsoft.com/office/officeart/2005/8/layout/hProcess3"/>
    <dgm:cxn modelId="{E1DA58AF-61FA-4E69-9249-C2B00E51DF7C}" type="presParOf" srcId="{626C2581-6743-474B-BA2A-89A27992104D}" destId="{029B7A15-9026-47F8-9C00-3C24B5254C88}" srcOrd="2" destOrd="0" presId="urn:microsoft.com/office/officeart/2005/8/layout/hProcess3"/>
    <dgm:cxn modelId="{9A539712-4847-4214-BC22-7061C39F740A}" type="presParOf" srcId="{626C2581-6743-474B-BA2A-89A27992104D}" destId="{8BCAAEEB-2DE3-4B65-82C4-C52D8AC79061}" srcOrd="3" destOrd="0" presId="urn:microsoft.com/office/officeart/2005/8/layout/hProcess3"/>
    <dgm:cxn modelId="{2517674C-9754-4039-A498-432AC7E5CA40}" type="presParOf" srcId="{EC01D14F-A606-4BE0-9274-E6BC3273BAC2}" destId="{890E699C-ACAF-4A87-9D2D-62D90E0CC520}" srcOrd="6" destOrd="0" presId="urn:microsoft.com/office/officeart/2005/8/layout/hProcess3"/>
    <dgm:cxn modelId="{8EA78EF7-1EBC-4F12-B9B4-134AA10D54AB}" type="presParOf" srcId="{EC01D14F-A606-4BE0-9274-E6BC3273BAC2}" destId="{B19142F0-DD2F-49AA-93EA-1CB9221A1A06}" srcOrd="7" destOrd="0" presId="urn:microsoft.com/office/officeart/2005/8/layout/hProcess3"/>
    <dgm:cxn modelId="{AF628289-3E4F-40FB-89ED-7AF4B7F27719}" type="presParOf" srcId="{B19142F0-DD2F-49AA-93EA-1CB9221A1A06}" destId="{3FADF7A9-B91C-43C3-8063-F7333E8404E6}" srcOrd="0" destOrd="0" presId="urn:microsoft.com/office/officeart/2005/8/layout/hProcess3"/>
    <dgm:cxn modelId="{F1909489-4CC0-4710-8892-0F6E1E7D3938}" type="presParOf" srcId="{B19142F0-DD2F-49AA-93EA-1CB9221A1A06}" destId="{96DB1551-E35D-46D9-9AD6-37811D5F1243}" srcOrd="1" destOrd="0" presId="urn:microsoft.com/office/officeart/2005/8/layout/hProcess3"/>
    <dgm:cxn modelId="{228E30E7-2B33-4D78-BB3E-F254D0FE63EC}" type="presParOf" srcId="{B19142F0-DD2F-49AA-93EA-1CB9221A1A06}" destId="{E9DB0213-EA82-44DE-B10A-21C02EBBF117}" srcOrd="2" destOrd="0" presId="urn:microsoft.com/office/officeart/2005/8/layout/hProcess3"/>
    <dgm:cxn modelId="{21F67F05-D5B9-442D-B6AF-E4BD05462008}" type="presParOf" srcId="{B19142F0-DD2F-49AA-93EA-1CB9221A1A06}" destId="{614DD48D-9DCD-4492-8F86-E86773BD04FF}" srcOrd="3" destOrd="0" presId="urn:microsoft.com/office/officeart/2005/8/layout/hProcess3"/>
    <dgm:cxn modelId="{4DD33D46-EB2B-463D-B1F0-DF53562A1F97}" type="presParOf" srcId="{EC01D14F-A606-4BE0-9274-E6BC3273BAC2}" destId="{7E206AB9-A37D-4A52-97E5-078B30BD4DAA}" srcOrd="8" destOrd="0" presId="urn:microsoft.com/office/officeart/2005/8/layout/hProcess3"/>
    <dgm:cxn modelId="{1C36BD8B-FCB8-409C-872C-76319591DB32}" type="presParOf" srcId="{EC01D14F-A606-4BE0-9274-E6BC3273BAC2}" destId="{B4C7B9E4-15D4-4407-9609-507EC140A541}" srcOrd="9" destOrd="0" presId="urn:microsoft.com/office/officeart/2005/8/layout/hProcess3"/>
    <dgm:cxn modelId="{7637AD1E-A1A7-4086-A110-76388747ACE3}" type="presParOf" srcId="{B4C7B9E4-15D4-4407-9609-507EC140A541}" destId="{249D30C2-1153-4F51-96FE-DE42AE4A5165}" srcOrd="0" destOrd="0" presId="urn:microsoft.com/office/officeart/2005/8/layout/hProcess3"/>
    <dgm:cxn modelId="{79A875EF-1A54-48AB-8EF2-E48175EEE5C2}" type="presParOf" srcId="{B4C7B9E4-15D4-4407-9609-507EC140A541}" destId="{F6AB5F07-4D36-45E9-A4F2-8117D98D4C28}" srcOrd="1" destOrd="0" presId="urn:microsoft.com/office/officeart/2005/8/layout/hProcess3"/>
    <dgm:cxn modelId="{F999CA79-6914-4BBE-BB12-5CB1A3B97B6D}" type="presParOf" srcId="{B4C7B9E4-15D4-4407-9609-507EC140A541}" destId="{AED6BD83-285B-4F22-AEBE-8349F688C52E}" srcOrd="2" destOrd="0" presId="urn:microsoft.com/office/officeart/2005/8/layout/hProcess3"/>
    <dgm:cxn modelId="{37F8DBBC-77DD-45C3-9E93-030CDADF68C7}" type="presParOf" srcId="{B4C7B9E4-15D4-4407-9609-507EC140A541}" destId="{452B52E7-5E6E-4475-82C2-B150166494C3}" srcOrd="3" destOrd="0" presId="urn:microsoft.com/office/officeart/2005/8/layout/hProcess3"/>
    <dgm:cxn modelId="{C086C540-1324-4E6B-9394-E79A5C2222EA}" type="presParOf" srcId="{EC01D14F-A606-4BE0-9274-E6BC3273BAC2}" destId="{D8E9ECD5-158F-4670-8E27-80036A7D07E7}" srcOrd="10" destOrd="0" presId="urn:microsoft.com/office/officeart/2005/8/layout/hProcess3"/>
    <dgm:cxn modelId="{4D15A12E-1FA3-43A4-AAD1-7458AC63D9C6}" type="presParOf" srcId="{EC01D14F-A606-4BE0-9274-E6BC3273BAC2}" destId="{93B6B226-8077-4BA9-AC2A-81403B6C3E5A}" srcOrd="11" destOrd="0" presId="urn:microsoft.com/office/officeart/2005/8/layout/hProcess3"/>
    <dgm:cxn modelId="{67CC089D-42F3-47FF-A3C0-09686369DA16}" type="presParOf" srcId="{EC01D14F-A606-4BE0-9274-E6BC3273BAC2}" destId="{C9DB205B-0D8A-41E7-B5AD-8CC81AD97B31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97C866B-0BC9-4957-B95E-376F1133C493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6C6DEB-E4AA-442D-BF69-98A744BDB44C}">
      <dgm:prSet phldrT="[Text]"/>
      <dgm:spPr/>
      <dgm:t>
        <a:bodyPr/>
        <a:lstStyle/>
        <a:p>
          <a:r>
            <a:rPr lang="en-US" dirty="0" smtClean="0"/>
            <a:t>This will peak at</a:t>
          </a:r>
          <a:endParaRPr lang="en-US" dirty="0"/>
        </a:p>
      </dgm:t>
    </dgm:pt>
    <dgm:pt modelId="{C3C1D655-4791-4720-ACA6-CDF4E2784DD5}" type="parTrans" cxnId="{F21C767B-8CF5-4B24-844D-3E94C642C4B9}">
      <dgm:prSet/>
      <dgm:spPr/>
      <dgm:t>
        <a:bodyPr/>
        <a:lstStyle/>
        <a:p>
          <a:endParaRPr lang="en-US"/>
        </a:p>
      </dgm:t>
    </dgm:pt>
    <dgm:pt modelId="{D13A30DF-75AE-45E7-A831-A4962E248FE4}" type="sibTrans" cxnId="{F21C767B-8CF5-4B24-844D-3E94C642C4B9}">
      <dgm:prSet/>
      <dgm:spPr/>
      <dgm:t>
        <a:bodyPr/>
        <a:lstStyle/>
        <a:p>
          <a:endParaRPr lang="en-US"/>
        </a:p>
      </dgm:t>
    </dgm:pt>
    <dgm:pt modelId="{EDFC100B-7058-41FC-A5FD-F3ACB76C8835}">
      <dgm:prSet phldrT="[Text]"/>
      <dgm:spPr/>
      <dgm:t>
        <a:bodyPr/>
        <a:lstStyle/>
        <a:p>
          <a:r>
            <a:rPr lang="en-US" dirty="0" smtClean="0"/>
            <a:t>2020</a:t>
          </a:r>
          <a:endParaRPr lang="en-US" dirty="0"/>
        </a:p>
      </dgm:t>
    </dgm:pt>
    <dgm:pt modelId="{A9045D1E-D025-4BA9-8DBD-861037DB5C4D}" type="parTrans" cxnId="{55D4FCC4-4094-4BDB-B5CD-A3909CB2ACFE}">
      <dgm:prSet/>
      <dgm:spPr/>
      <dgm:t>
        <a:bodyPr/>
        <a:lstStyle/>
        <a:p>
          <a:endParaRPr lang="en-US"/>
        </a:p>
      </dgm:t>
    </dgm:pt>
    <dgm:pt modelId="{263010C6-5379-4F48-8652-F49A0311CD9C}" type="sibTrans" cxnId="{55D4FCC4-4094-4BDB-B5CD-A3909CB2ACFE}">
      <dgm:prSet/>
      <dgm:spPr/>
      <dgm:t>
        <a:bodyPr/>
        <a:lstStyle/>
        <a:p>
          <a:endParaRPr lang="en-US"/>
        </a:p>
      </dgm:t>
    </dgm:pt>
    <dgm:pt modelId="{63CEB61C-794E-40BF-9D02-126C4DDBA7CE}">
      <dgm:prSet phldrT="[Text]"/>
      <dgm:spPr/>
      <dgm:t>
        <a:bodyPr/>
        <a:lstStyle/>
        <a:p>
          <a:r>
            <a:rPr lang="en-US" dirty="0" smtClean="0"/>
            <a:t>For Coastal India (TFR&lt;2)</a:t>
          </a:r>
          <a:endParaRPr lang="en-US" dirty="0"/>
        </a:p>
      </dgm:t>
    </dgm:pt>
    <dgm:pt modelId="{0A6FD8EA-27BE-496E-A0E1-97572188C5CE}" type="parTrans" cxnId="{5E6AE1AD-C445-4964-8F2E-FCE880878011}">
      <dgm:prSet/>
      <dgm:spPr/>
      <dgm:t>
        <a:bodyPr/>
        <a:lstStyle/>
        <a:p>
          <a:endParaRPr lang="en-US"/>
        </a:p>
      </dgm:t>
    </dgm:pt>
    <dgm:pt modelId="{B1E72364-FF4A-459D-AEB3-AA541E45EC69}" type="sibTrans" cxnId="{5E6AE1AD-C445-4964-8F2E-FCE880878011}">
      <dgm:prSet/>
      <dgm:spPr/>
      <dgm:t>
        <a:bodyPr/>
        <a:lstStyle/>
        <a:p>
          <a:endParaRPr lang="en-US"/>
        </a:p>
      </dgm:t>
    </dgm:pt>
    <dgm:pt modelId="{51CFF48D-620D-4991-B834-05A617004146}">
      <dgm:prSet phldrT="[Text]"/>
      <dgm:spPr/>
      <dgm:t>
        <a:bodyPr/>
        <a:lstStyle/>
        <a:p>
          <a:r>
            <a:rPr lang="en-US" dirty="0" smtClean="0"/>
            <a:t>2040</a:t>
          </a:r>
          <a:endParaRPr lang="en-US" dirty="0"/>
        </a:p>
      </dgm:t>
    </dgm:pt>
    <dgm:pt modelId="{C39A6BB6-743E-4FE5-AAF8-2D846922AC6B}" type="parTrans" cxnId="{F8F13D6B-50C4-4D65-9F10-EFC920828682}">
      <dgm:prSet/>
      <dgm:spPr/>
      <dgm:t>
        <a:bodyPr/>
        <a:lstStyle/>
        <a:p>
          <a:endParaRPr lang="en-US"/>
        </a:p>
      </dgm:t>
    </dgm:pt>
    <dgm:pt modelId="{D67D14FC-7B38-4F46-8D1A-B0ECA4EA3394}" type="sibTrans" cxnId="{F8F13D6B-50C4-4D65-9F10-EFC920828682}">
      <dgm:prSet/>
      <dgm:spPr/>
      <dgm:t>
        <a:bodyPr/>
        <a:lstStyle/>
        <a:p>
          <a:endParaRPr lang="en-US"/>
        </a:p>
      </dgm:t>
    </dgm:pt>
    <dgm:pt modelId="{1A58C236-3AFA-468C-B9BC-80E3616DB4DA}">
      <dgm:prSet phldrT="[Text]"/>
      <dgm:spPr/>
      <dgm:t>
        <a:bodyPr/>
        <a:lstStyle/>
        <a:p>
          <a:r>
            <a:rPr lang="en-US" dirty="0" smtClean="0"/>
            <a:t>For Hinterland India (TFR&gt;2)</a:t>
          </a:r>
          <a:endParaRPr lang="en-US" dirty="0"/>
        </a:p>
      </dgm:t>
    </dgm:pt>
    <dgm:pt modelId="{7ACC2E33-7CB7-40F7-B96C-AF325895FD86}" type="parTrans" cxnId="{E1EFE5C6-A6ED-4283-AD0E-24AFB8421837}">
      <dgm:prSet/>
      <dgm:spPr/>
      <dgm:t>
        <a:bodyPr/>
        <a:lstStyle/>
        <a:p>
          <a:endParaRPr lang="en-US"/>
        </a:p>
      </dgm:t>
    </dgm:pt>
    <dgm:pt modelId="{8A1D4CF4-A975-48DF-AE85-403CB9A71E3C}" type="sibTrans" cxnId="{E1EFE5C6-A6ED-4283-AD0E-24AFB8421837}">
      <dgm:prSet/>
      <dgm:spPr/>
      <dgm:t>
        <a:bodyPr/>
        <a:lstStyle/>
        <a:p>
          <a:endParaRPr lang="en-US"/>
        </a:p>
      </dgm:t>
    </dgm:pt>
    <dgm:pt modelId="{127BC8B9-1FC0-4419-8FB4-7B81AAAACC1A}" type="pres">
      <dgm:prSet presAssocID="{A97C866B-0BC9-4957-B95E-376F1133C49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3A246-B05D-4A03-ADBD-87DA94B1B530}" type="pres">
      <dgm:prSet presAssocID="{E46C6DEB-E4AA-442D-BF69-98A744BDB44C}" presName="roof" presStyleLbl="dkBgShp" presStyleIdx="0" presStyleCnt="2"/>
      <dgm:spPr/>
      <dgm:t>
        <a:bodyPr/>
        <a:lstStyle/>
        <a:p>
          <a:endParaRPr lang="en-US"/>
        </a:p>
      </dgm:t>
    </dgm:pt>
    <dgm:pt modelId="{5DE8838A-2369-439A-B612-1DD4A3D385CA}" type="pres">
      <dgm:prSet presAssocID="{E46C6DEB-E4AA-442D-BF69-98A744BDB44C}" presName="pillars" presStyleCnt="0"/>
      <dgm:spPr/>
    </dgm:pt>
    <dgm:pt modelId="{24B66B69-3D31-412A-B999-31908E7E277E}" type="pres">
      <dgm:prSet presAssocID="{E46C6DEB-E4AA-442D-BF69-98A744BDB44C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10ACF-A5F3-4549-A857-F0A4CECE5026}" type="pres">
      <dgm:prSet presAssocID="{51CFF48D-620D-4991-B834-05A61700414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C51FA-2FC1-4E4F-BDA6-3D46BAD229FD}" type="pres">
      <dgm:prSet presAssocID="{E46C6DEB-E4AA-442D-BF69-98A744BDB44C}" presName="base" presStyleLbl="dkBgShp" presStyleIdx="1" presStyleCnt="2"/>
      <dgm:spPr/>
    </dgm:pt>
  </dgm:ptLst>
  <dgm:cxnLst>
    <dgm:cxn modelId="{04C5232E-30B9-4A64-908E-0B2A47B55AED}" type="presOf" srcId="{EDFC100B-7058-41FC-A5FD-F3ACB76C8835}" destId="{24B66B69-3D31-412A-B999-31908E7E277E}" srcOrd="0" destOrd="0" presId="urn:microsoft.com/office/officeart/2005/8/layout/hList3"/>
    <dgm:cxn modelId="{31CAA7E9-7152-447B-8B34-ECCB66BB1AD6}" type="presOf" srcId="{63CEB61C-794E-40BF-9D02-126C4DDBA7CE}" destId="{24B66B69-3D31-412A-B999-31908E7E277E}" srcOrd="0" destOrd="1" presId="urn:microsoft.com/office/officeart/2005/8/layout/hList3"/>
    <dgm:cxn modelId="{7CD829DC-F022-4FAB-B635-60D6B69CC13C}" type="presOf" srcId="{1A58C236-3AFA-468C-B9BC-80E3616DB4DA}" destId="{9D610ACF-A5F3-4549-A857-F0A4CECE5026}" srcOrd="0" destOrd="1" presId="urn:microsoft.com/office/officeart/2005/8/layout/hList3"/>
    <dgm:cxn modelId="{915A3C75-0E1B-4107-B878-DAD87CC52D71}" type="presOf" srcId="{51CFF48D-620D-4991-B834-05A617004146}" destId="{9D610ACF-A5F3-4549-A857-F0A4CECE5026}" srcOrd="0" destOrd="0" presId="urn:microsoft.com/office/officeart/2005/8/layout/hList3"/>
    <dgm:cxn modelId="{C3CCB09A-162C-4906-AE36-F42F84C85644}" type="presOf" srcId="{E46C6DEB-E4AA-442D-BF69-98A744BDB44C}" destId="{6B73A246-B05D-4A03-ADBD-87DA94B1B530}" srcOrd="0" destOrd="0" presId="urn:microsoft.com/office/officeart/2005/8/layout/hList3"/>
    <dgm:cxn modelId="{5E6AE1AD-C445-4964-8F2E-FCE880878011}" srcId="{EDFC100B-7058-41FC-A5FD-F3ACB76C8835}" destId="{63CEB61C-794E-40BF-9D02-126C4DDBA7CE}" srcOrd="0" destOrd="0" parTransId="{0A6FD8EA-27BE-496E-A0E1-97572188C5CE}" sibTransId="{B1E72364-FF4A-459D-AEB3-AA541E45EC69}"/>
    <dgm:cxn modelId="{E1EFE5C6-A6ED-4283-AD0E-24AFB8421837}" srcId="{51CFF48D-620D-4991-B834-05A617004146}" destId="{1A58C236-3AFA-468C-B9BC-80E3616DB4DA}" srcOrd="0" destOrd="0" parTransId="{7ACC2E33-7CB7-40F7-B96C-AF325895FD86}" sibTransId="{8A1D4CF4-A975-48DF-AE85-403CB9A71E3C}"/>
    <dgm:cxn modelId="{74376587-1171-40E8-93D5-4F77BEAB7A72}" type="presOf" srcId="{A97C866B-0BC9-4957-B95E-376F1133C493}" destId="{127BC8B9-1FC0-4419-8FB4-7B81AAAACC1A}" srcOrd="0" destOrd="0" presId="urn:microsoft.com/office/officeart/2005/8/layout/hList3"/>
    <dgm:cxn modelId="{55D4FCC4-4094-4BDB-B5CD-A3909CB2ACFE}" srcId="{E46C6DEB-E4AA-442D-BF69-98A744BDB44C}" destId="{EDFC100B-7058-41FC-A5FD-F3ACB76C8835}" srcOrd="0" destOrd="0" parTransId="{A9045D1E-D025-4BA9-8DBD-861037DB5C4D}" sibTransId="{263010C6-5379-4F48-8652-F49A0311CD9C}"/>
    <dgm:cxn modelId="{F21C767B-8CF5-4B24-844D-3E94C642C4B9}" srcId="{A97C866B-0BC9-4957-B95E-376F1133C493}" destId="{E46C6DEB-E4AA-442D-BF69-98A744BDB44C}" srcOrd="0" destOrd="0" parTransId="{C3C1D655-4791-4720-ACA6-CDF4E2784DD5}" sibTransId="{D13A30DF-75AE-45E7-A831-A4962E248FE4}"/>
    <dgm:cxn modelId="{F8F13D6B-50C4-4D65-9F10-EFC920828682}" srcId="{E46C6DEB-E4AA-442D-BF69-98A744BDB44C}" destId="{51CFF48D-620D-4991-B834-05A617004146}" srcOrd="1" destOrd="0" parTransId="{C39A6BB6-743E-4FE5-AAF8-2D846922AC6B}" sibTransId="{D67D14FC-7B38-4F46-8D1A-B0ECA4EA3394}"/>
    <dgm:cxn modelId="{30BCF47A-E19F-46D8-B872-77FE6BE6E171}" type="presParOf" srcId="{127BC8B9-1FC0-4419-8FB4-7B81AAAACC1A}" destId="{6B73A246-B05D-4A03-ADBD-87DA94B1B530}" srcOrd="0" destOrd="0" presId="urn:microsoft.com/office/officeart/2005/8/layout/hList3"/>
    <dgm:cxn modelId="{8C561F0A-9CB3-4C30-A3C6-334B0CD5F87E}" type="presParOf" srcId="{127BC8B9-1FC0-4419-8FB4-7B81AAAACC1A}" destId="{5DE8838A-2369-439A-B612-1DD4A3D385CA}" srcOrd="1" destOrd="0" presId="urn:microsoft.com/office/officeart/2005/8/layout/hList3"/>
    <dgm:cxn modelId="{2BBED340-86AC-40C4-95EE-D4EBBE9BCE2C}" type="presParOf" srcId="{5DE8838A-2369-439A-B612-1DD4A3D385CA}" destId="{24B66B69-3D31-412A-B999-31908E7E277E}" srcOrd="0" destOrd="0" presId="urn:microsoft.com/office/officeart/2005/8/layout/hList3"/>
    <dgm:cxn modelId="{5E80C4B1-2EF9-4D96-951D-71CBA5CC53B3}" type="presParOf" srcId="{5DE8838A-2369-439A-B612-1DD4A3D385CA}" destId="{9D610ACF-A5F3-4549-A857-F0A4CECE5026}" srcOrd="1" destOrd="0" presId="urn:microsoft.com/office/officeart/2005/8/layout/hList3"/>
    <dgm:cxn modelId="{683F23BA-3280-4C13-B909-F9617307F0B1}" type="presParOf" srcId="{127BC8B9-1FC0-4419-8FB4-7B81AAAACC1A}" destId="{4DEC51FA-2FC1-4E4F-BDA6-3D46BAD229F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HDI: 131/188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Inequality (GII</a:t>
          </a:r>
          <a:r>
            <a:rPr lang="en-US" dirty="0" smtClean="0"/>
            <a:t>) 125/159</a:t>
          </a:r>
          <a:endParaRPr lang="en-US" dirty="0"/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7528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DEB3E2-3CD6-4F53-A3AD-02D3514AC63F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F2618-C33A-4F96-962B-D20876BF4F46}">
      <dgm:prSet phldrT="[Text]"/>
      <dgm:spPr/>
      <dgm:t>
        <a:bodyPr/>
        <a:lstStyle/>
        <a:p>
          <a:r>
            <a:rPr lang="en-US" dirty="0" smtClean="0"/>
            <a:t>MPI (3d)</a:t>
          </a:r>
          <a:endParaRPr lang="en-US" dirty="0"/>
        </a:p>
      </dgm:t>
    </dgm:pt>
    <dgm:pt modelId="{BC926939-071B-48FC-BC78-5A7A98CD9CB5}" type="parTrans" cxnId="{4191A217-C7C7-4D82-8B88-27054106E10E}">
      <dgm:prSet/>
      <dgm:spPr/>
      <dgm:t>
        <a:bodyPr/>
        <a:lstStyle/>
        <a:p>
          <a:endParaRPr lang="en-US"/>
        </a:p>
      </dgm:t>
    </dgm:pt>
    <dgm:pt modelId="{A8BAA52B-68C2-4C3A-B99C-49F6E8243F76}" type="sibTrans" cxnId="{4191A217-C7C7-4D82-8B88-27054106E10E}">
      <dgm:prSet/>
      <dgm:spPr/>
      <dgm:t>
        <a:bodyPr/>
        <a:lstStyle/>
        <a:p>
          <a:endParaRPr lang="en-US"/>
        </a:p>
      </dgm:t>
    </dgm:pt>
    <dgm:pt modelId="{729DB313-5A43-46D0-822C-6B5ADA93A3DF}">
      <dgm:prSet phldrT="[Text]"/>
      <dgm:spPr/>
      <dgm:t>
        <a:bodyPr/>
        <a:lstStyle/>
        <a:p>
          <a:r>
            <a:rPr lang="en-US" dirty="0" smtClean="0"/>
            <a:t>Education-2</a:t>
          </a:r>
          <a:endParaRPr lang="en-US" dirty="0"/>
        </a:p>
      </dgm:t>
    </dgm:pt>
    <dgm:pt modelId="{0A9027A7-CF25-464E-93ED-85A473FE5B24}" type="parTrans" cxnId="{8E7EE960-DCEF-4AD3-A3F7-5578FA960B89}">
      <dgm:prSet/>
      <dgm:spPr/>
      <dgm:t>
        <a:bodyPr/>
        <a:lstStyle/>
        <a:p>
          <a:endParaRPr lang="en-US"/>
        </a:p>
      </dgm:t>
    </dgm:pt>
    <dgm:pt modelId="{9BCE52E9-8B56-4DF3-A25A-16F19768D5C8}" type="sibTrans" cxnId="{8E7EE960-DCEF-4AD3-A3F7-5578FA960B89}">
      <dgm:prSet/>
      <dgm:spPr/>
      <dgm:t>
        <a:bodyPr/>
        <a:lstStyle/>
        <a:p>
          <a:endParaRPr lang="en-US"/>
        </a:p>
      </dgm:t>
    </dgm:pt>
    <dgm:pt modelId="{72EC9FF8-2FAE-4488-9782-335741B90E2D}">
      <dgm:prSet phldrT="[Text]"/>
      <dgm:spPr/>
      <dgm:t>
        <a:bodyPr/>
        <a:lstStyle/>
        <a:p>
          <a:r>
            <a:rPr lang="en-US" dirty="0" smtClean="0"/>
            <a:t>Health-2</a:t>
          </a:r>
          <a:endParaRPr lang="en-US" dirty="0"/>
        </a:p>
      </dgm:t>
    </dgm:pt>
    <dgm:pt modelId="{8FE0C71D-80ED-4939-AA7D-8B1CFA891D62}" type="parTrans" cxnId="{2091DD28-4A8B-44AC-8BD9-A2B81CC4284F}">
      <dgm:prSet/>
      <dgm:spPr/>
      <dgm:t>
        <a:bodyPr/>
        <a:lstStyle/>
        <a:p>
          <a:endParaRPr lang="en-US"/>
        </a:p>
      </dgm:t>
    </dgm:pt>
    <dgm:pt modelId="{8AC9A801-E69D-424A-9AF9-AE0EAF08A187}" type="sibTrans" cxnId="{2091DD28-4A8B-44AC-8BD9-A2B81CC4284F}">
      <dgm:prSet/>
      <dgm:spPr/>
      <dgm:t>
        <a:bodyPr/>
        <a:lstStyle/>
        <a:p>
          <a:endParaRPr lang="en-US"/>
        </a:p>
      </dgm:t>
    </dgm:pt>
    <dgm:pt modelId="{1EE78C3B-E78E-429B-BD60-9D835EB7D3DE}">
      <dgm:prSet phldrT="[Text]"/>
      <dgm:spPr/>
      <dgm:t>
        <a:bodyPr/>
        <a:lstStyle/>
        <a:p>
          <a:r>
            <a:rPr lang="en-US" dirty="0" err="1" smtClean="0"/>
            <a:t>Std</a:t>
          </a:r>
          <a:r>
            <a:rPr lang="en-US" dirty="0" smtClean="0"/>
            <a:t> of Living-6</a:t>
          </a:r>
          <a:endParaRPr lang="en-US" dirty="0"/>
        </a:p>
      </dgm:t>
    </dgm:pt>
    <dgm:pt modelId="{41AC5E18-ACAB-4F1B-A89F-13D283FEAC41}" type="parTrans" cxnId="{BBFCF5DB-BFA9-4D93-B57A-293FDBB8DCCE}">
      <dgm:prSet/>
      <dgm:spPr/>
      <dgm:t>
        <a:bodyPr/>
        <a:lstStyle/>
        <a:p>
          <a:endParaRPr lang="en-US"/>
        </a:p>
      </dgm:t>
    </dgm:pt>
    <dgm:pt modelId="{334EF0B5-B0D7-44DC-9FC9-CB26528BD438}" type="sibTrans" cxnId="{BBFCF5DB-BFA9-4D93-B57A-293FDBB8DCCE}">
      <dgm:prSet/>
      <dgm:spPr/>
      <dgm:t>
        <a:bodyPr/>
        <a:lstStyle/>
        <a:p>
          <a:endParaRPr lang="en-US"/>
        </a:p>
      </dgm:t>
    </dgm:pt>
    <dgm:pt modelId="{489D02BB-1E23-4CA0-AA0D-0347BF1668D0}" type="pres">
      <dgm:prSet presAssocID="{CDDEB3E2-3CD6-4F53-A3AD-02D3514AC63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A0F80C-A2AA-4BFC-B522-B90894C184E8}" type="pres">
      <dgm:prSet presAssocID="{F82F2618-C33A-4F96-962B-D20876BF4F46}" presName="root1" presStyleCnt="0"/>
      <dgm:spPr/>
    </dgm:pt>
    <dgm:pt modelId="{CF104FDA-3650-48C3-B193-BF3732B39D62}" type="pres">
      <dgm:prSet presAssocID="{F82F2618-C33A-4F96-962B-D20876BF4F4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5437E9-1F83-44C5-B152-139F2ABBFCFF}" type="pres">
      <dgm:prSet presAssocID="{F82F2618-C33A-4F96-962B-D20876BF4F46}" presName="level2hierChild" presStyleCnt="0"/>
      <dgm:spPr/>
    </dgm:pt>
    <dgm:pt modelId="{3520EF9F-2C80-4C6C-80F8-505BC6B44074}" type="pres">
      <dgm:prSet presAssocID="{0A9027A7-CF25-464E-93ED-85A473FE5B24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D85A474F-89FA-4EE8-B861-4F29E193FA48}" type="pres">
      <dgm:prSet presAssocID="{0A9027A7-CF25-464E-93ED-85A473FE5B24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96F77E8-30D8-424D-900C-4D89F8587EE0}" type="pres">
      <dgm:prSet presAssocID="{729DB313-5A43-46D0-822C-6B5ADA93A3DF}" presName="root2" presStyleCnt="0"/>
      <dgm:spPr/>
    </dgm:pt>
    <dgm:pt modelId="{5790F6E0-D85C-433E-8566-4FCD7256BC55}" type="pres">
      <dgm:prSet presAssocID="{729DB313-5A43-46D0-822C-6B5ADA93A3D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DF7A89-9366-410D-96AD-BC98FCFDDA11}" type="pres">
      <dgm:prSet presAssocID="{729DB313-5A43-46D0-822C-6B5ADA93A3DF}" presName="level3hierChild" presStyleCnt="0"/>
      <dgm:spPr/>
    </dgm:pt>
    <dgm:pt modelId="{66D60DEF-A936-4C51-842D-CA4B2FB81B61}" type="pres">
      <dgm:prSet presAssocID="{8FE0C71D-80ED-4939-AA7D-8B1CFA891D6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17AD1840-EA77-4003-A48F-62CEDC1F680B}" type="pres">
      <dgm:prSet presAssocID="{8FE0C71D-80ED-4939-AA7D-8B1CFA891D6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EE764451-D6C0-42FF-A882-B669D960AB2D}" type="pres">
      <dgm:prSet presAssocID="{72EC9FF8-2FAE-4488-9782-335741B90E2D}" presName="root2" presStyleCnt="0"/>
      <dgm:spPr/>
    </dgm:pt>
    <dgm:pt modelId="{F3EB7DF3-7551-4B29-9F26-A0D6A98D9898}" type="pres">
      <dgm:prSet presAssocID="{72EC9FF8-2FAE-4488-9782-335741B90E2D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9A0FA7-34A3-43D6-A2EE-12C31BB2F61B}" type="pres">
      <dgm:prSet presAssocID="{72EC9FF8-2FAE-4488-9782-335741B90E2D}" presName="level3hierChild" presStyleCnt="0"/>
      <dgm:spPr/>
    </dgm:pt>
    <dgm:pt modelId="{EE3B8873-8CC8-4241-95E9-4F7205AC8E4E}" type="pres">
      <dgm:prSet presAssocID="{41AC5E18-ACAB-4F1B-A89F-13D283FEAC41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7FDA358-0952-411B-96BE-280E63FE1043}" type="pres">
      <dgm:prSet presAssocID="{41AC5E18-ACAB-4F1B-A89F-13D283FEAC41}" presName="connTx" presStyleLbl="parChTrans1D2" presStyleIdx="2" presStyleCnt="3"/>
      <dgm:spPr/>
      <dgm:t>
        <a:bodyPr/>
        <a:lstStyle/>
        <a:p>
          <a:endParaRPr lang="en-US"/>
        </a:p>
      </dgm:t>
    </dgm:pt>
    <dgm:pt modelId="{038407AE-AF6E-4C7E-A942-C5F565CCA267}" type="pres">
      <dgm:prSet presAssocID="{1EE78C3B-E78E-429B-BD60-9D835EB7D3DE}" presName="root2" presStyleCnt="0"/>
      <dgm:spPr/>
    </dgm:pt>
    <dgm:pt modelId="{6F023D85-B745-4728-98D9-4E546C3B456F}" type="pres">
      <dgm:prSet presAssocID="{1EE78C3B-E78E-429B-BD60-9D835EB7D3DE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725587-0827-4D18-8D8F-47B02A7C0D0E}" type="pres">
      <dgm:prSet presAssocID="{1EE78C3B-E78E-429B-BD60-9D835EB7D3DE}" presName="level3hierChild" presStyleCnt="0"/>
      <dgm:spPr/>
    </dgm:pt>
  </dgm:ptLst>
  <dgm:cxnLst>
    <dgm:cxn modelId="{5074D932-21FA-4AB8-A5F5-A4D85D64A843}" type="presOf" srcId="{0A9027A7-CF25-464E-93ED-85A473FE5B24}" destId="{3520EF9F-2C80-4C6C-80F8-505BC6B44074}" srcOrd="0" destOrd="0" presId="urn:microsoft.com/office/officeart/2008/layout/HorizontalMultiLevelHierarchy"/>
    <dgm:cxn modelId="{898DAE83-5C64-4819-8A0C-732AB9F4F823}" type="presOf" srcId="{1EE78C3B-E78E-429B-BD60-9D835EB7D3DE}" destId="{6F023D85-B745-4728-98D9-4E546C3B456F}" srcOrd="0" destOrd="0" presId="urn:microsoft.com/office/officeart/2008/layout/HorizontalMultiLevelHierarchy"/>
    <dgm:cxn modelId="{E9FBEE8F-72F4-45F5-825E-4ACD9BEBBBDF}" type="presOf" srcId="{F82F2618-C33A-4F96-962B-D20876BF4F46}" destId="{CF104FDA-3650-48C3-B193-BF3732B39D62}" srcOrd="0" destOrd="0" presId="urn:microsoft.com/office/officeart/2008/layout/HorizontalMultiLevelHierarchy"/>
    <dgm:cxn modelId="{6DE19819-6BA0-40C8-8512-B0421DD804B1}" type="presOf" srcId="{41AC5E18-ACAB-4F1B-A89F-13D283FEAC41}" destId="{97FDA358-0952-411B-96BE-280E63FE1043}" srcOrd="1" destOrd="0" presId="urn:microsoft.com/office/officeart/2008/layout/HorizontalMultiLevelHierarchy"/>
    <dgm:cxn modelId="{4ED5E80A-EDB3-43E0-9137-5697699A1A76}" type="presOf" srcId="{CDDEB3E2-3CD6-4F53-A3AD-02D3514AC63F}" destId="{489D02BB-1E23-4CA0-AA0D-0347BF1668D0}" srcOrd="0" destOrd="0" presId="urn:microsoft.com/office/officeart/2008/layout/HorizontalMultiLevelHierarchy"/>
    <dgm:cxn modelId="{4191A217-C7C7-4D82-8B88-27054106E10E}" srcId="{CDDEB3E2-3CD6-4F53-A3AD-02D3514AC63F}" destId="{F82F2618-C33A-4F96-962B-D20876BF4F46}" srcOrd="0" destOrd="0" parTransId="{BC926939-071B-48FC-BC78-5A7A98CD9CB5}" sibTransId="{A8BAA52B-68C2-4C3A-B99C-49F6E8243F76}"/>
    <dgm:cxn modelId="{BBFCF5DB-BFA9-4D93-B57A-293FDBB8DCCE}" srcId="{F82F2618-C33A-4F96-962B-D20876BF4F46}" destId="{1EE78C3B-E78E-429B-BD60-9D835EB7D3DE}" srcOrd="2" destOrd="0" parTransId="{41AC5E18-ACAB-4F1B-A89F-13D283FEAC41}" sibTransId="{334EF0B5-B0D7-44DC-9FC9-CB26528BD438}"/>
    <dgm:cxn modelId="{A05C49A3-5B52-4F68-A181-96F3513829D3}" type="presOf" srcId="{729DB313-5A43-46D0-822C-6B5ADA93A3DF}" destId="{5790F6E0-D85C-433E-8566-4FCD7256BC55}" srcOrd="0" destOrd="0" presId="urn:microsoft.com/office/officeart/2008/layout/HorizontalMultiLevelHierarchy"/>
    <dgm:cxn modelId="{C94F4E5E-C370-4F83-8B56-EAF4FED15A17}" type="presOf" srcId="{72EC9FF8-2FAE-4488-9782-335741B90E2D}" destId="{F3EB7DF3-7551-4B29-9F26-A0D6A98D9898}" srcOrd="0" destOrd="0" presId="urn:microsoft.com/office/officeart/2008/layout/HorizontalMultiLevelHierarchy"/>
    <dgm:cxn modelId="{1D8164E5-A5CE-4D01-B1D9-3A7BB71AA775}" type="presOf" srcId="{0A9027A7-CF25-464E-93ED-85A473FE5B24}" destId="{D85A474F-89FA-4EE8-B861-4F29E193FA48}" srcOrd="1" destOrd="0" presId="urn:microsoft.com/office/officeart/2008/layout/HorizontalMultiLevelHierarchy"/>
    <dgm:cxn modelId="{8E7EE960-DCEF-4AD3-A3F7-5578FA960B89}" srcId="{F82F2618-C33A-4F96-962B-D20876BF4F46}" destId="{729DB313-5A43-46D0-822C-6B5ADA93A3DF}" srcOrd="0" destOrd="0" parTransId="{0A9027A7-CF25-464E-93ED-85A473FE5B24}" sibTransId="{9BCE52E9-8B56-4DF3-A25A-16F19768D5C8}"/>
    <dgm:cxn modelId="{2091DD28-4A8B-44AC-8BD9-A2B81CC4284F}" srcId="{F82F2618-C33A-4F96-962B-D20876BF4F46}" destId="{72EC9FF8-2FAE-4488-9782-335741B90E2D}" srcOrd="1" destOrd="0" parTransId="{8FE0C71D-80ED-4939-AA7D-8B1CFA891D62}" sibTransId="{8AC9A801-E69D-424A-9AF9-AE0EAF08A187}"/>
    <dgm:cxn modelId="{7D018D4D-C4B4-4FD6-8AA3-0BB3438BC14B}" type="presOf" srcId="{8FE0C71D-80ED-4939-AA7D-8B1CFA891D62}" destId="{66D60DEF-A936-4C51-842D-CA4B2FB81B61}" srcOrd="0" destOrd="0" presId="urn:microsoft.com/office/officeart/2008/layout/HorizontalMultiLevelHierarchy"/>
    <dgm:cxn modelId="{CF9AB267-736A-4222-B57F-2CF5DA5DB4D3}" type="presOf" srcId="{41AC5E18-ACAB-4F1B-A89F-13D283FEAC41}" destId="{EE3B8873-8CC8-4241-95E9-4F7205AC8E4E}" srcOrd="0" destOrd="0" presId="urn:microsoft.com/office/officeart/2008/layout/HorizontalMultiLevelHierarchy"/>
    <dgm:cxn modelId="{6F939A3E-F542-45CC-BCEB-BB8DF3B689BB}" type="presOf" srcId="{8FE0C71D-80ED-4939-AA7D-8B1CFA891D62}" destId="{17AD1840-EA77-4003-A48F-62CEDC1F680B}" srcOrd="1" destOrd="0" presId="urn:microsoft.com/office/officeart/2008/layout/HorizontalMultiLevelHierarchy"/>
    <dgm:cxn modelId="{FEBD6855-622B-429C-A2CF-194DF0FC9438}" type="presParOf" srcId="{489D02BB-1E23-4CA0-AA0D-0347BF1668D0}" destId="{63A0F80C-A2AA-4BFC-B522-B90894C184E8}" srcOrd="0" destOrd="0" presId="urn:microsoft.com/office/officeart/2008/layout/HorizontalMultiLevelHierarchy"/>
    <dgm:cxn modelId="{897B4023-720D-49F2-86E4-2DAFB472BD26}" type="presParOf" srcId="{63A0F80C-A2AA-4BFC-B522-B90894C184E8}" destId="{CF104FDA-3650-48C3-B193-BF3732B39D62}" srcOrd="0" destOrd="0" presId="urn:microsoft.com/office/officeart/2008/layout/HorizontalMultiLevelHierarchy"/>
    <dgm:cxn modelId="{71F219CF-4013-488E-BD88-D782F10DA08A}" type="presParOf" srcId="{63A0F80C-A2AA-4BFC-B522-B90894C184E8}" destId="{135437E9-1F83-44C5-B152-139F2ABBFCFF}" srcOrd="1" destOrd="0" presId="urn:microsoft.com/office/officeart/2008/layout/HorizontalMultiLevelHierarchy"/>
    <dgm:cxn modelId="{F8CEA15B-F90A-4967-A072-B5D511AD1E60}" type="presParOf" srcId="{135437E9-1F83-44C5-B152-139F2ABBFCFF}" destId="{3520EF9F-2C80-4C6C-80F8-505BC6B44074}" srcOrd="0" destOrd="0" presId="urn:microsoft.com/office/officeart/2008/layout/HorizontalMultiLevelHierarchy"/>
    <dgm:cxn modelId="{5F39D701-0A6E-4B91-BCCD-AA89F725CBFC}" type="presParOf" srcId="{3520EF9F-2C80-4C6C-80F8-505BC6B44074}" destId="{D85A474F-89FA-4EE8-B861-4F29E193FA48}" srcOrd="0" destOrd="0" presId="urn:microsoft.com/office/officeart/2008/layout/HorizontalMultiLevelHierarchy"/>
    <dgm:cxn modelId="{5931B842-0478-40DD-9151-2F720270E506}" type="presParOf" srcId="{135437E9-1F83-44C5-B152-139F2ABBFCFF}" destId="{F96F77E8-30D8-424D-900C-4D89F8587EE0}" srcOrd="1" destOrd="0" presId="urn:microsoft.com/office/officeart/2008/layout/HorizontalMultiLevelHierarchy"/>
    <dgm:cxn modelId="{B7658B40-4CA6-4BF2-B356-8844DE956E65}" type="presParOf" srcId="{F96F77E8-30D8-424D-900C-4D89F8587EE0}" destId="{5790F6E0-D85C-433E-8566-4FCD7256BC55}" srcOrd="0" destOrd="0" presId="urn:microsoft.com/office/officeart/2008/layout/HorizontalMultiLevelHierarchy"/>
    <dgm:cxn modelId="{BC33F4C1-3214-4B21-8A50-B691A4765F50}" type="presParOf" srcId="{F96F77E8-30D8-424D-900C-4D89F8587EE0}" destId="{8CDF7A89-9366-410D-96AD-BC98FCFDDA11}" srcOrd="1" destOrd="0" presId="urn:microsoft.com/office/officeart/2008/layout/HorizontalMultiLevelHierarchy"/>
    <dgm:cxn modelId="{824E37FF-8FFB-4DB7-8B82-14100171367C}" type="presParOf" srcId="{135437E9-1F83-44C5-B152-139F2ABBFCFF}" destId="{66D60DEF-A936-4C51-842D-CA4B2FB81B61}" srcOrd="2" destOrd="0" presId="urn:microsoft.com/office/officeart/2008/layout/HorizontalMultiLevelHierarchy"/>
    <dgm:cxn modelId="{D888DFD8-B4C6-4E5D-B0B6-D9AF602906A7}" type="presParOf" srcId="{66D60DEF-A936-4C51-842D-CA4B2FB81B61}" destId="{17AD1840-EA77-4003-A48F-62CEDC1F680B}" srcOrd="0" destOrd="0" presId="urn:microsoft.com/office/officeart/2008/layout/HorizontalMultiLevelHierarchy"/>
    <dgm:cxn modelId="{7B626CE4-3590-42D6-AA03-07D9A8CEDAD9}" type="presParOf" srcId="{135437E9-1F83-44C5-B152-139F2ABBFCFF}" destId="{EE764451-D6C0-42FF-A882-B669D960AB2D}" srcOrd="3" destOrd="0" presId="urn:microsoft.com/office/officeart/2008/layout/HorizontalMultiLevelHierarchy"/>
    <dgm:cxn modelId="{0EAC7FEB-28C3-4046-B2C8-30C3A7B88E48}" type="presParOf" srcId="{EE764451-D6C0-42FF-A882-B669D960AB2D}" destId="{F3EB7DF3-7551-4B29-9F26-A0D6A98D9898}" srcOrd="0" destOrd="0" presId="urn:microsoft.com/office/officeart/2008/layout/HorizontalMultiLevelHierarchy"/>
    <dgm:cxn modelId="{5257BC29-1730-44DE-99BF-A0948314947F}" type="presParOf" srcId="{EE764451-D6C0-42FF-A882-B669D960AB2D}" destId="{4A9A0FA7-34A3-43D6-A2EE-12C31BB2F61B}" srcOrd="1" destOrd="0" presId="urn:microsoft.com/office/officeart/2008/layout/HorizontalMultiLevelHierarchy"/>
    <dgm:cxn modelId="{DB0A9EA1-EFB5-4DEF-8F61-F57F55D812F6}" type="presParOf" srcId="{135437E9-1F83-44C5-B152-139F2ABBFCFF}" destId="{EE3B8873-8CC8-4241-95E9-4F7205AC8E4E}" srcOrd="4" destOrd="0" presId="urn:microsoft.com/office/officeart/2008/layout/HorizontalMultiLevelHierarchy"/>
    <dgm:cxn modelId="{F796B100-CFED-456D-AE4F-00F980772EE3}" type="presParOf" srcId="{EE3B8873-8CC8-4241-95E9-4F7205AC8E4E}" destId="{97FDA358-0952-411B-96BE-280E63FE1043}" srcOrd="0" destOrd="0" presId="urn:microsoft.com/office/officeart/2008/layout/HorizontalMultiLevelHierarchy"/>
    <dgm:cxn modelId="{4C5E0C7B-6AAA-481B-B34A-247877ADAAE8}" type="presParOf" srcId="{135437E9-1F83-44C5-B152-139F2ABBFCFF}" destId="{038407AE-AF6E-4C7E-A942-C5F565CCA267}" srcOrd="5" destOrd="0" presId="urn:microsoft.com/office/officeart/2008/layout/HorizontalMultiLevelHierarchy"/>
    <dgm:cxn modelId="{0A5B58AB-6979-43DC-8128-C7026B31284C}" type="presParOf" srcId="{038407AE-AF6E-4C7E-A942-C5F565CCA267}" destId="{6F023D85-B745-4728-98D9-4E546C3B456F}" srcOrd="0" destOrd="0" presId="urn:microsoft.com/office/officeart/2008/layout/HorizontalMultiLevelHierarchy"/>
    <dgm:cxn modelId="{E9380C9F-2FED-47F9-821F-C2F885F278CA}" type="presParOf" srcId="{038407AE-AF6E-4C7E-A942-C5F565CCA267}" destId="{81725587-0827-4D18-8D8F-47B02A7C0D0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639A47-69AF-472D-9D0D-749911A57AD4}" type="doc">
      <dgm:prSet loTypeId="urn:microsoft.com/office/officeart/2005/8/layout/arrow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D47C73-677A-4774-A7BF-84757FC576A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If you’re spending daily “x” of rupees or eating “y” </a:t>
          </a:r>
          <a:r>
            <a:rPr lang="en-US" dirty="0" err="1" smtClean="0">
              <a:solidFill>
                <a:schemeClr val="bg1"/>
              </a:solidFill>
            </a:rPr>
            <a:t>amt</a:t>
          </a:r>
          <a:r>
            <a:rPr lang="en-US" dirty="0" smtClean="0">
              <a:solidFill>
                <a:schemeClr val="bg1"/>
              </a:solidFill>
            </a:rPr>
            <a:t> of calories then you’re not poor. And we’ll not give you Government scheme benefits!</a:t>
          </a:r>
          <a:endParaRPr lang="en-US" dirty="0">
            <a:solidFill>
              <a:schemeClr val="bg1"/>
            </a:solidFill>
          </a:endParaRPr>
        </a:p>
      </dgm:t>
    </dgm:pt>
    <dgm:pt modelId="{F415F6D7-27C7-44C0-A217-AB6E168F6679}" type="parTrans" cxnId="{C68B80F5-7AEB-41A6-87B1-4084FBDB8F2A}">
      <dgm:prSet/>
      <dgm:spPr/>
      <dgm:t>
        <a:bodyPr/>
        <a:lstStyle/>
        <a:p>
          <a:endParaRPr lang="en-US"/>
        </a:p>
      </dgm:t>
    </dgm:pt>
    <dgm:pt modelId="{ECBA186A-0A07-4AD4-8560-4F9C392A7562}" type="sibTrans" cxnId="{C68B80F5-7AEB-41A6-87B1-4084FBDB8F2A}">
      <dgm:prSet/>
      <dgm:spPr/>
      <dgm:t>
        <a:bodyPr/>
        <a:lstStyle/>
        <a:p>
          <a:endParaRPr lang="en-US"/>
        </a:p>
      </dgm:t>
    </dgm:pt>
    <dgm:pt modelId="{CFBDCB06-BFE3-42E1-BEDF-2907F56FFEF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Else below poverty line. Hence eligible for Government schemes &amp; entitlements.</a:t>
          </a:r>
          <a:endParaRPr lang="en-US" dirty="0">
            <a:solidFill>
              <a:schemeClr val="bg1"/>
            </a:solidFill>
          </a:endParaRPr>
        </a:p>
      </dgm:t>
    </dgm:pt>
    <dgm:pt modelId="{02826D31-40FD-47FD-B307-D1E628DF4CD6}" type="parTrans" cxnId="{3E237BF0-2B04-490C-885D-951B96CE2408}">
      <dgm:prSet/>
      <dgm:spPr/>
      <dgm:t>
        <a:bodyPr/>
        <a:lstStyle/>
        <a:p>
          <a:endParaRPr lang="en-US"/>
        </a:p>
      </dgm:t>
    </dgm:pt>
    <dgm:pt modelId="{2C3FCDC0-3361-4857-82A4-9BC94D065C47}" type="sibTrans" cxnId="{3E237BF0-2B04-490C-885D-951B96CE2408}">
      <dgm:prSet/>
      <dgm:spPr/>
      <dgm:t>
        <a:bodyPr/>
        <a:lstStyle/>
        <a:p>
          <a:endParaRPr lang="en-US"/>
        </a:p>
      </dgm:t>
    </dgm:pt>
    <dgm:pt modelId="{352CC0DE-00AC-4329-86CC-F2A131614B11}" type="pres">
      <dgm:prSet presAssocID="{27639A47-69AF-472D-9D0D-749911A57AD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40DBA-21FC-4BD8-9C9E-4B76EA3C240B}" type="pres">
      <dgm:prSet presAssocID="{4FD47C73-677A-4774-A7BF-84757FC576AB}" presName="upArrow" presStyleLbl="node1" presStyleIdx="0" presStyleCnt="2"/>
      <dgm:spPr/>
    </dgm:pt>
    <dgm:pt modelId="{AB18DF47-B509-4712-AD13-93517CF85DE8}" type="pres">
      <dgm:prSet presAssocID="{4FD47C73-677A-4774-A7BF-84757FC576AB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A6844-2192-4382-BFC2-482EDBA52574}" type="pres">
      <dgm:prSet presAssocID="{CFBDCB06-BFE3-42E1-BEDF-2907F56FFEF0}" presName="downArrow" presStyleLbl="node1" presStyleIdx="1" presStyleCnt="2"/>
      <dgm:spPr/>
    </dgm:pt>
    <dgm:pt modelId="{2D03053F-8CD8-4E34-8EB0-2EED5AB8D4AD}" type="pres">
      <dgm:prSet presAssocID="{CFBDCB06-BFE3-42E1-BEDF-2907F56FFEF0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F06682-B7F9-47B8-A795-65CAEBB7378B}" type="presOf" srcId="{4FD47C73-677A-4774-A7BF-84757FC576AB}" destId="{AB18DF47-B509-4712-AD13-93517CF85DE8}" srcOrd="0" destOrd="0" presId="urn:microsoft.com/office/officeart/2005/8/layout/arrow4"/>
    <dgm:cxn modelId="{C68B80F5-7AEB-41A6-87B1-4084FBDB8F2A}" srcId="{27639A47-69AF-472D-9D0D-749911A57AD4}" destId="{4FD47C73-677A-4774-A7BF-84757FC576AB}" srcOrd="0" destOrd="0" parTransId="{F415F6D7-27C7-44C0-A217-AB6E168F6679}" sibTransId="{ECBA186A-0A07-4AD4-8560-4F9C392A7562}"/>
    <dgm:cxn modelId="{AB7D0E93-14D0-4247-B66E-22E45521AA49}" type="presOf" srcId="{CFBDCB06-BFE3-42E1-BEDF-2907F56FFEF0}" destId="{2D03053F-8CD8-4E34-8EB0-2EED5AB8D4AD}" srcOrd="0" destOrd="0" presId="urn:microsoft.com/office/officeart/2005/8/layout/arrow4"/>
    <dgm:cxn modelId="{3E237BF0-2B04-490C-885D-951B96CE2408}" srcId="{27639A47-69AF-472D-9D0D-749911A57AD4}" destId="{CFBDCB06-BFE3-42E1-BEDF-2907F56FFEF0}" srcOrd="1" destOrd="0" parTransId="{02826D31-40FD-47FD-B307-D1E628DF4CD6}" sibTransId="{2C3FCDC0-3361-4857-82A4-9BC94D065C47}"/>
    <dgm:cxn modelId="{BBB21E3E-48E3-40E4-BECA-9A0C7CA42A07}" type="presOf" srcId="{27639A47-69AF-472D-9D0D-749911A57AD4}" destId="{352CC0DE-00AC-4329-86CC-F2A131614B11}" srcOrd="0" destOrd="0" presId="urn:microsoft.com/office/officeart/2005/8/layout/arrow4"/>
    <dgm:cxn modelId="{293B8136-EA66-4264-9347-86262F488D38}" type="presParOf" srcId="{352CC0DE-00AC-4329-86CC-F2A131614B11}" destId="{F1940DBA-21FC-4BD8-9C9E-4B76EA3C240B}" srcOrd="0" destOrd="0" presId="urn:microsoft.com/office/officeart/2005/8/layout/arrow4"/>
    <dgm:cxn modelId="{768AE4E4-F45B-427C-9A76-3844AA411089}" type="presParOf" srcId="{352CC0DE-00AC-4329-86CC-F2A131614B11}" destId="{AB18DF47-B509-4712-AD13-93517CF85DE8}" srcOrd="1" destOrd="0" presId="urn:microsoft.com/office/officeart/2005/8/layout/arrow4"/>
    <dgm:cxn modelId="{7CF28D28-57BB-437C-B4FE-140D62CC6269}" type="presParOf" srcId="{352CC0DE-00AC-4329-86CC-F2A131614B11}" destId="{4CEA6844-2192-4382-BFC2-482EDBA52574}" srcOrd="2" destOrd="0" presId="urn:microsoft.com/office/officeart/2005/8/layout/arrow4"/>
    <dgm:cxn modelId="{7174923B-A9BA-404E-98D2-5B6BDF96A126}" type="presParOf" srcId="{352CC0DE-00AC-4329-86CC-F2A131614B11}" destId="{2D03053F-8CD8-4E34-8EB0-2EED5AB8D4A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5FDCA-F0BB-4368-9AE5-BABA22CB50CF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895CF0-11BD-4C8C-B199-E0D55462D9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Automatically excluded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266619F-456E-4A27-BE7E-C4C74F3A98BE}" type="parTrans" cxnId="{2DECF544-C64D-4102-A21C-A54F35752C5A}">
      <dgm:prSet/>
      <dgm:spPr/>
      <dgm:t>
        <a:bodyPr/>
        <a:lstStyle/>
        <a:p>
          <a:endParaRPr lang="en-US"/>
        </a:p>
      </dgm:t>
    </dgm:pt>
    <dgm:pt modelId="{C7754FE3-B7F2-4A1E-A932-6454766CB4E8}" type="sibTrans" cxnId="{2DECF544-C64D-4102-A21C-A54F35752C5A}">
      <dgm:prSet/>
      <dgm:spPr/>
      <dgm:t>
        <a:bodyPr/>
        <a:lstStyle/>
        <a:p>
          <a:endParaRPr lang="en-US"/>
        </a:p>
      </dgm:t>
    </dgm:pt>
    <dgm:pt modelId="{8041F4B6-0891-4BB7-8537-7A93BBFFE2C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7-Deprivation indicators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28A8A22-41AD-4367-8DDA-854AED85C213}" type="parTrans" cxnId="{29431683-6557-42DC-BB63-269C4935B58D}">
      <dgm:prSet/>
      <dgm:spPr/>
      <dgm:t>
        <a:bodyPr/>
        <a:lstStyle/>
        <a:p>
          <a:endParaRPr lang="en-US"/>
        </a:p>
      </dgm:t>
    </dgm:pt>
    <dgm:pt modelId="{D9B98C74-664D-484C-A807-4A84C258603A}" type="sibTrans" cxnId="{29431683-6557-42DC-BB63-269C4935B58D}">
      <dgm:prSet/>
      <dgm:spPr/>
      <dgm:t>
        <a:bodyPr/>
        <a:lstStyle/>
        <a:p>
          <a:endParaRPr lang="en-US"/>
        </a:p>
      </dgm:t>
    </dgm:pt>
    <dgm:pt modelId="{FAB66F99-DD0F-405A-B7DC-EC5F476D7C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Automatically included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178ECA-81DD-4AE3-9A47-DE84875E59AA}" type="parTrans" cxnId="{B75F3FDA-5146-4A30-8998-024BCBCE28BA}">
      <dgm:prSet/>
      <dgm:spPr/>
      <dgm:t>
        <a:bodyPr/>
        <a:lstStyle/>
        <a:p>
          <a:endParaRPr lang="en-US"/>
        </a:p>
      </dgm:t>
    </dgm:pt>
    <dgm:pt modelId="{FB04CA2A-455D-4AA6-B866-7803A04A6BE0}" type="sibTrans" cxnId="{B75F3FDA-5146-4A30-8998-024BCBCE28BA}">
      <dgm:prSet/>
      <dgm:spPr/>
      <dgm:t>
        <a:bodyPr/>
        <a:lstStyle/>
        <a:p>
          <a:endParaRPr lang="en-US"/>
        </a:p>
      </dgm:t>
    </dgm:pt>
    <dgm:pt modelId="{1F278749-F813-41C4-B88B-9801633F6275}">
      <dgm:prSet phldrT="[Text]" custT="1"/>
      <dgm:spPr/>
      <dgm:t>
        <a:bodyPr/>
        <a:lstStyle/>
        <a:p>
          <a:pPr algn="l"/>
          <a:r>
            <a:rPr lang="en-IN" altLang="en-US" sz="2000" dirty="0" smtClean="0">
              <a:latin typeface="Franklin Gothic Medium Cond" panose="020B0606030402020204" pitchFamily="34" charset="0"/>
            </a:rPr>
            <a:t>Households without shelter</a:t>
          </a:r>
          <a:endParaRPr lang="en-US" sz="2000" dirty="0">
            <a:latin typeface="Franklin Gothic Medium Cond" panose="020B0606030402020204" pitchFamily="34" charset="0"/>
          </a:endParaRPr>
        </a:p>
      </dgm:t>
    </dgm:pt>
    <dgm:pt modelId="{A60CD51B-2D31-4AA9-9005-EC3F826C97F9}" type="parTrans" cxnId="{E6ADEB3C-B311-40D2-9B0F-96421389056B}">
      <dgm:prSet/>
      <dgm:spPr/>
      <dgm:t>
        <a:bodyPr/>
        <a:lstStyle/>
        <a:p>
          <a:endParaRPr lang="en-US"/>
        </a:p>
      </dgm:t>
    </dgm:pt>
    <dgm:pt modelId="{963F8F51-951E-4147-B796-76AF99C4D975}" type="sibTrans" cxnId="{E6ADEB3C-B311-40D2-9B0F-96421389056B}">
      <dgm:prSet/>
      <dgm:spPr/>
      <dgm:t>
        <a:bodyPr/>
        <a:lstStyle/>
        <a:p>
          <a:endParaRPr lang="en-US"/>
        </a:p>
      </dgm:t>
    </dgm:pt>
    <dgm:pt modelId="{4E741103-C8D9-473E-BAF8-6AC224942203}">
      <dgm:prSet custT="1"/>
      <dgm:spPr/>
      <dgm:t>
        <a:bodyPr/>
        <a:lstStyle/>
        <a:p>
          <a:pPr algn="l"/>
          <a:r>
            <a:rPr lang="en-IN" altLang="en-US" sz="2000" dirty="0" smtClean="0">
              <a:latin typeface="Franklin Gothic Medium Cond" panose="020B0606030402020204" pitchFamily="34" charset="0"/>
            </a:rPr>
            <a:t>Destitute/living on alms</a:t>
          </a:r>
        </a:p>
      </dgm:t>
    </dgm:pt>
    <dgm:pt modelId="{FEAC325D-70AF-4370-96A2-778784554929}" type="parTrans" cxnId="{32C23030-7711-4070-84BE-02936B2ED102}">
      <dgm:prSet/>
      <dgm:spPr/>
      <dgm:t>
        <a:bodyPr/>
        <a:lstStyle/>
        <a:p>
          <a:endParaRPr lang="en-US"/>
        </a:p>
      </dgm:t>
    </dgm:pt>
    <dgm:pt modelId="{7276DDA0-A026-408B-8F78-47DFE3A1924E}" type="sibTrans" cxnId="{32C23030-7711-4070-84BE-02936B2ED102}">
      <dgm:prSet/>
      <dgm:spPr/>
      <dgm:t>
        <a:bodyPr/>
        <a:lstStyle/>
        <a:p>
          <a:endParaRPr lang="en-US"/>
        </a:p>
      </dgm:t>
    </dgm:pt>
    <dgm:pt modelId="{B3BA86F6-5329-43EC-871B-DAF5F76DC8AA}">
      <dgm:prSet custT="1"/>
      <dgm:spPr/>
      <dgm:t>
        <a:bodyPr/>
        <a:lstStyle/>
        <a:p>
          <a:pPr algn="l"/>
          <a:r>
            <a:rPr lang="en-IN" altLang="en-US" sz="2000" dirty="0" smtClean="0">
              <a:latin typeface="Franklin Gothic Medium Cond" panose="020B0606030402020204" pitchFamily="34" charset="0"/>
            </a:rPr>
            <a:t>Manual scavengers</a:t>
          </a:r>
        </a:p>
      </dgm:t>
    </dgm:pt>
    <dgm:pt modelId="{F8891DAD-929F-4155-BB19-F99CB0AF785A}" type="parTrans" cxnId="{7A5B6BC9-C473-44DB-9119-817C954D87C3}">
      <dgm:prSet/>
      <dgm:spPr/>
      <dgm:t>
        <a:bodyPr/>
        <a:lstStyle/>
        <a:p>
          <a:endParaRPr lang="en-US"/>
        </a:p>
      </dgm:t>
    </dgm:pt>
    <dgm:pt modelId="{F60828F9-EE1C-4D25-A075-BF5529B7D290}" type="sibTrans" cxnId="{7A5B6BC9-C473-44DB-9119-817C954D87C3}">
      <dgm:prSet/>
      <dgm:spPr/>
      <dgm:t>
        <a:bodyPr/>
        <a:lstStyle/>
        <a:p>
          <a:endParaRPr lang="en-US"/>
        </a:p>
      </dgm:t>
    </dgm:pt>
    <dgm:pt modelId="{0C9CEFB7-BF1F-4638-9C23-DB7C3D041637}">
      <dgm:prSet custT="1"/>
      <dgm:spPr/>
      <dgm:t>
        <a:bodyPr/>
        <a:lstStyle/>
        <a:p>
          <a:pPr algn="l"/>
          <a:r>
            <a:rPr lang="en-IN" altLang="en-US" sz="2000" dirty="0" smtClean="0">
              <a:latin typeface="Franklin Gothic Medium Cond" panose="020B0606030402020204" pitchFamily="34" charset="0"/>
            </a:rPr>
            <a:t>Primitive Tribal Groups</a:t>
          </a:r>
        </a:p>
      </dgm:t>
    </dgm:pt>
    <dgm:pt modelId="{93B5C60C-A1EE-4D68-BC86-D99683E3E6A4}" type="parTrans" cxnId="{A660CB2A-EE14-489E-A40F-A2783630894B}">
      <dgm:prSet/>
      <dgm:spPr/>
      <dgm:t>
        <a:bodyPr/>
        <a:lstStyle/>
        <a:p>
          <a:endParaRPr lang="en-US"/>
        </a:p>
      </dgm:t>
    </dgm:pt>
    <dgm:pt modelId="{1BB47EBE-B599-4CEA-B742-20EB7FF4A6E9}" type="sibTrans" cxnId="{A660CB2A-EE14-489E-A40F-A2783630894B}">
      <dgm:prSet/>
      <dgm:spPr/>
      <dgm:t>
        <a:bodyPr/>
        <a:lstStyle/>
        <a:p>
          <a:endParaRPr lang="en-US"/>
        </a:p>
      </dgm:t>
    </dgm:pt>
    <dgm:pt modelId="{7E9EF64C-D005-4D47-A455-0863A6C06E05}">
      <dgm:prSet custT="1"/>
      <dgm:spPr/>
      <dgm:t>
        <a:bodyPr/>
        <a:lstStyle/>
        <a:p>
          <a:pPr algn="l"/>
          <a:r>
            <a:rPr lang="en-IN" altLang="en-US" sz="2000" dirty="0" smtClean="0">
              <a:latin typeface="Franklin Gothic Medium Cond" panose="020B0606030402020204" pitchFamily="34" charset="0"/>
            </a:rPr>
            <a:t>Legally released bonded labourers</a:t>
          </a:r>
        </a:p>
      </dgm:t>
    </dgm:pt>
    <dgm:pt modelId="{1EC2415F-9589-432A-9E6F-E04F7D3E6759}" type="parTrans" cxnId="{0E9A2563-E917-4A80-BAFD-37D82F80CB96}">
      <dgm:prSet/>
      <dgm:spPr/>
      <dgm:t>
        <a:bodyPr/>
        <a:lstStyle/>
        <a:p>
          <a:endParaRPr lang="en-US"/>
        </a:p>
      </dgm:t>
    </dgm:pt>
    <dgm:pt modelId="{37F85F13-2CC6-40DF-A67C-DB90C2DFC085}" type="sibTrans" cxnId="{0E9A2563-E917-4A80-BAFD-37D82F80CB96}">
      <dgm:prSet/>
      <dgm:spPr/>
      <dgm:t>
        <a:bodyPr/>
        <a:lstStyle/>
        <a:p>
          <a:endParaRPr lang="en-US"/>
        </a:p>
      </dgm:t>
    </dgm:pt>
    <dgm:pt modelId="{83F5E5AC-E392-4EDB-825B-0C921648BC3D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Paying direct taxes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32B481E-26ED-4F9A-AEE2-DD57C894CB43}" type="parTrans" cxnId="{452FF109-2CDD-4D87-8C7A-33B9B2BD4EF9}">
      <dgm:prSet/>
      <dgm:spPr/>
      <dgm:t>
        <a:bodyPr/>
        <a:lstStyle/>
        <a:p>
          <a:endParaRPr lang="en-US"/>
        </a:p>
      </dgm:t>
    </dgm:pt>
    <dgm:pt modelId="{AB80D5A0-3FE8-46AD-B006-B13D5254353D}" type="sibTrans" cxnId="{452FF109-2CDD-4D87-8C7A-33B9B2BD4EF9}">
      <dgm:prSet/>
      <dgm:spPr/>
      <dgm:t>
        <a:bodyPr/>
        <a:lstStyle/>
        <a:p>
          <a:endParaRPr lang="en-US"/>
        </a:p>
      </dgm:t>
    </dgm:pt>
    <dgm:pt modelId="{F92EDB5B-25B8-4F17-99D0-81DE9892596E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Owning irrigated land, house/vehicle, fridge, landline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C62D4168-311B-4E31-8081-E25302988302}" type="parTrans" cxnId="{75B91C98-68CF-4C0D-B811-360AA5FE5B4B}">
      <dgm:prSet/>
      <dgm:spPr/>
      <dgm:t>
        <a:bodyPr/>
        <a:lstStyle/>
        <a:p>
          <a:endParaRPr lang="en-US"/>
        </a:p>
      </dgm:t>
    </dgm:pt>
    <dgm:pt modelId="{C71FD782-556F-4EC8-9966-028167FBCC2B}" type="sibTrans" cxnId="{75B91C98-68CF-4C0D-B811-360AA5FE5B4B}">
      <dgm:prSet/>
      <dgm:spPr/>
      <dgm:t>
        <a:bodyPr/>
        <a:lstStyle/>
        <a:p>
          <a:endParaRPr lang="en-US"/>
        </a:p>
      </dgm:t>
    </dgm:pt>
    <dgm:pt modelId="{5F71C507-DF62-4955-96AC-5E5F5AEB388C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&gt;10k/month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4B4E4B2D-457E-4F11-8E6A-B5ED03EF0EEA}" type="parTrans" cxnId="{F8B23298-5B8B-428E-BFC7-36E97EAB3DCA}">
      <dgm:prSet/>
      <dgm:spPr/>
      <dgm:t>
        <a:bodyPr/>
        <a:lstStyle/>
        <a:p>
          <a:endParaRPr lang="en-US"/>
        </a:p>
      </dgm:t>
    </dgm:pt>
    <dgm:pt modelId="{6BC4D308-6EDD-4796-883C-67AB1A2793B5}" type="sibTrans" cxnId="{F8B23298-5B8B-428E-BFC7-36E97EAB3DCA}">
      <dgm:prSet/>
      <dgm:spPr/>
      <dgm:t>
        <a:bodyPr/>
        <a:lstStyle/>
        <a:p>
          <a:endParaRPr lang="en-US"/>
        </a:p>
      </dgm:t>
    </dgm:pt>
    <dgm:pt modelId="{92A97829-5E9F-42CA-8FB9-3933E1E936B1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Government job…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AF78876F-72A3-4B4C-9B01-766FABF33FAB}" type="parTrans" cxnId="{CE195299-E374-4767-995F-F42E10DB8302}">
      <dgm:prSet/>
      <dgm:spPr/>
      <dgm:t>
        <a:bodyPr/>
        <a:lstStyle/>
        <a:p>
          <a:endParaRPr lang="en-US"/>
        </a:p>
      </dgm:t>
    </dgm:pt>
    <dgm:pt modelId="{97F8A0CD-BC14-452A-90EB-AFBDCB078768}" type="sibTrans" cxnId="{CE195299-E374-4767-995F-F42E10DB8302}">
      <dgm:prSet/>
      <dgm:spPr/>
      <dgm:t>
        <a:bodyPr/>
        <a:lstStyle/>
        <a:p>
          <a:endParaRPr lang="en-US"/>
        </a:p>
      </dgm:t>
    </dgm:pt>
    <dgm:pt modelId="{C084BC69-FEC8-4330-8D09-7AA5D7CC8BF0}">
      <dgm:prSet phldrT="[Text]"/>
      <dgm:spPr/>
      <dgm:t>
        <a:bodyPr/>
        <a:lstStyle/>
        <a:p>
          <a:pPr algn="l"/>
          <a:r>
            <a:rPr lang="en-US" dirty="0" smtClean="0">
              <a:latin typeface="Franklin Gothic Medium Cond" panose="020B0606030402020204" pitchFamily="34" charset="0"/>
            </a:rPr>
            <a:t>1. Nature of house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2. Adult members?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3. Any literate adult?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4. Female head?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5. Only PH?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6. SC/ST?</a:t>
          </a:r>
        </a:p>
        <a:p>
          <a:pPr algn="l"/>
          <a:r>
            <a:rPr lang="en-US" dirty="0" smtClean="0">
              <a:latin typeface="Franklin Gothic Medium Cond" panose="020B0606030402020204" pitchFamily="34" charset="0"/>
            </a:rPr>
            <a:t>7. Landless household?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68B59D3-7455-424D-B865-FA45A59219E7}" type="parTrans" cxnId="{2437183F-4A3E-44C0-9DCD-EAE5459076CC}">
      <dgm:prSet/>
      <dgm:spPr/>
      <dgm:t>
        <a:bodyPr/>
        <a:lstStyle/>
        <a:p>
          <a:endParaRPr lang="en-US"/>
        </a:p>
      </dgm:t>
    </dgm:pt>
    <dgm:pt modelId="{69BA6598-4590-4016-AD14-380F43E31E45}" type="sibTrans" cxnId="{2437183F-4A3E-44C0-9DCD-EAE5459076CC}">
      <dgm:prSet/>
      <dgm:spPr/>
      <dgm:t>
        <a:bodyPr/>
        <a:lstStyle/>
        <a:p>
          <a:endParaRPr lang="en-US"/>
        </a:p>
      </dgm:t>
    </dgm:pt>
    <dgm:pt modelId="{D122C8C2-FDA0-433D-A581-FC57828FEA64}" type="pres">
      <dgm:prSet presAssocID="{2565FDCA-F0BB-4368-9AE5-BABA22CB50C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DA609D12-3C9C-4A1A-A49A-E5D160A4F9E2}" type="pres">
      <dgm:prSet presAssocID="{D9895CF0-11BD-4C8C-B199-E0D55462D908}" presName="composite" presStyleCnt="0"/>
      <dgm:spPr/>
      <dgm:t>
        <a:bodyPr/>
        <a:lstStyle/>
        <a:p>
          <a:endParaRPr lang="en-US"/>
        </a:p>
      </dgm:t>
    </dgm:pt>
    <dgm:pt modelId="{F72C28D2-0B56-476B-B058-4097ED512948}" type="pres">
      <dgm:prSet presAssocID="{D9895CF0-11BD-4C8C-B199-E0D55462D908}" presName="Accent" presStyleLbl="alignAcc1" presStyleIdx="0" presStyleCnt="3"/>
      <dgm:spPr/>
      <dgm:t>
        <a:bodyPr/>
        <a:lstStyle/>
        <a:p>
          <a:endParaRPr lang="en-US"/>
        </a:p>
      </dgm:t>
    </dgm:pt>
    <dgm:pt modelId="{30185811-65C4-4296-BAB5-6456A6E345D2}" type="pres">
      <dgm:prSet presAssocID="{D9895CF0-11BD-4C8C-B199-E0D55462D908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D5BBEC-AB4B-4797-846B-5D3EDDCEA5CA}" type="pres">
      <dgm:prSet presAssocID="{D9895CF0-11BD-4C8C-B199-E0D55462D908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FCAB7-A4C7-4B67-AA90-AC94E59A42BD}" type="pres">
      <dgm:prSet presAssocID="{D9895CF0-11BD-4C8C-B199-E0D55462D908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48C34-C4B9-4A86-92B2-E931BBFA2956}" type="pres">
      <dgm:prSet presAssocID="{C7754FE3-B7F2-4A1E-A932-6454766CB4E8}" presName="sibTrans" presStyleCnt="0"/>
      <dgm:spPr/>
      <dgm:t>
        <a:bodyPr/>
        <a:lstStyle/>
        <a:p>
          <a:endParaRPr lang="en-US"/>
        </a:p>
      </dgm:t>
    </dgm:pt>
    <dgm:pt modelId="{6D40BF75-FFA9-41F6-B5D0-0188678CBE28}" type="pres">
      <dgm:prSet presAssocID="{8041F4B6-0891-4BB7-8537-7A93BBFFE2CA}" presName="composite" presStyleCnt="0"/>
      <dgm:spPr/>
      <dgm:t>
        <a:bodyPr/>
        <a:lstStyle/>
        <a:p>
          <a:endParaRPr lang="en-US"/>
        </a:p>
      </dgm:t>
    </dgm:pt>
    <dgm:pt modelId="{54BE126A-5140-48FA-9638-8B166C9C8DCF}" type="pres">
      <dgm:prSet presAssocID="{8041F4B6-0891-4BB7-8537-7A93BBFFE2CA}" presName="Accent" presStyleLbl="alignAcc1" presStyleIdx="1" presStyleCnt="3"/>
      <dgm:spPr/>
      <dgm:t>
        <a:bodyPr/>
        <a:lstStyle/>
        <a:p>
          <a:endParaRPr lang="en-US"/>
        </a:p>
      </dgm:t>
    </dgm:pt>
    <dgm:pt modelId="{618E5F86-98E1-418F-ABEE-DE5DC952E69C}" type="pres">
      <dgm:prSet presAssocID="{8041F4B6-0891-4BB7-8537-7A93BBFFE2CA}" presName="Image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7B9D0E-8658-411E-87C2-1AE8AEEFF6EF}" type="pres">
      <dgm:prSet presAssocID="{8041F4B6-0891-4BB7-8537-7A93BBFFE2CA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D230C-E099-430D-B9A1-3296DBBF476C}" type="pres">
      <dgm:prSet presAssocID="{8041F4B6-0891-4BB7-8537-7A93BBFFE2CA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9E7A-6B28-4392-B2C8-0F4A084CE6A6}" type="pres">
      <dgm:prSet presAssocID="{D9B98C74-664D-484C-A807-4A84C258603A}" presName="sibTrans" presStyleCnt="0"/>
      <dgm:spPr/>
      <dgm:t>
        <a:bodyPr/>
        <a:lstStyle/>
        <a:p>
          <a:endParaRPr lang="en-US"/>
        </a:p>
      </dgm:t>
    </dgm:pt>
    <dgm:pt modelId="{1C63B78E-53E3-415F-90D6-5E10295E4E27}" type="pres">
      <dgm:prSet presAssocID="{FAB66F99-DD0F-405A-B7DC-EC5F476D7CBA}" presName="composite" presStyleCnt="0"/>
      <dgm:spPr/>
      <dgm:t>
        <a:bodyPr/>
        <a:lstStyle/>
        <a:p>
          <a:endParaRPr lang="en-US"/>
        </a:p>
      </dgm:t>
    </dgm:pt>
    <dgm:pt modelId="{1B4AEB32-542E-4765-AC7B-7E8C3BAD3D04}" type="pres">
      <dgm:prSet presAssocID="{FAB66F99-DD0F-405A-B7DC-EC5F476D7CBA}" presName="Accent" presStyleLbl="alignAcc1" presStyleIdx="2" presStyleCnt="3"/>
      <dgm:spPr/>
      <dgm:t>
        <a:bodyPr/>
        <a:lstStyle/>
        <a:p>
          <a:endParaRPr lang="en-US"/>
        </a:p>
      </dgm:t>
    </dgm:pt>
    <dgm:pt modelId="{A84D5645-D266-4187-9B87-D0B578B08927}" type="pres">
      <dgm:prSet presAssocID="{FAB66F99-DD0F-405A-B7DC-EC5F476D7CBA}" presName="Image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EE9178-090D-4478-9810-7EDE18D4DF4D}" type="pres">
      <dgm:prSet presAssocID="{FAB66F99-DD0F-405A-B7DC-EC5F476D7CBA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E84FE-7C3A-43EC-884F-666568572673}" type="pres">
      <dgm:prSet presAssocID="{FAB66F99-DD0F-405A-B7DC-EC5F476D7CBA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B02AE2-1FD3-4621-83D3-6FACF41AB413}" type="presOf" srcId="{7E9EF64C-D005-4D47-A455-0863A6C06E05}" destId="{0DEE9178-090D-4478-9810-7EDE18D4DF4D}" srcOrd="0" destOrd="4" presId="urn:microsoft.com/office/officeart/2008/layout/TitlePictureLineup"/>
    <dgm:cxn modelId="{2DECF544-C64D-4102-A21C-A54F35752C5A}" srcId="{2565FDCA-F0BB-4368-9AE5-BABA22CB50CF}" destId="{D9895CF0-11BD-4C8C-B199-E0D55462D908}" srcOrd="0" destOrd="0" parTransId="{2266619F-456E-4A27-BE7E-C4C74F3A98BE}" sibTransId="{C7754FE3-B7F2-4A1E-A932-6454766CB4E8}"/>
    <dgm:cxn modelId="{4188E908-16D3-4269-898E-F58B1BA37395}" type="presOf" srcId="{0C9CEFB7-BF1F-4638-9C23-DB7C3D041637}" destId="{0DEE9178-090D-4478-9810-7EDE18D4DF4D}" srcOrd="0" destOrd="3" presId="urn:microsoft.com/office/officeart/2008/layout/TitlePictureLineup"/>
    <dgm:cxn modelId="{7A5B6BC9-C473-44DB-9119-817C954D87C3}" srcId="{FAB66F99-DD0F-405A-B7DC-EC5F476D7CBA}" destId="{B3BA86F6-5329-43EC-871B-DAF5F76DC8AA}" srcOrd="2" destOrd="0" parTransId="{F8891DAD-929F-4155-BB19-F99CB0AF785A}" sibTransId="{F60828F9-EE1C-4D25-A075-BF5529B7D290}"/>
    <dgm:cxn modelId="{DC40D227-3EC5-473B-9651-01BD2D750100}" type="presOf" srcId="{8041F4B6-0891-4BB7-8537-7A93BBFFE2CA}" destId="{E2CD230C-E099-430D-B9A1-3296DBBF476C}" srcOrd="0" destOrd="0" presId="urn:microsoft.com/office/officeart/2008/layout/TitlePictureLineup"/>
    <dgm:cxn modelId="{2437183F-4A3E-44C0-9DCD-EAE5459076CC}" srcId="{8041F4B6-0891-4BB7-8537-7A93BBFFE2CA}" destId="{C084BC69-FEC8-4330-8D09-7AA5D7CC8BF0}" srcOrd="0" destOrd="0" parTransId="{768B59D3-7455-424D-B865-FA45A59219E7}" sibTransId="{69BA6598-4590-4016-AD14-380F43E31E45}"/>
    <dgm:cxn modelId="{CE195299-E374-4767-995F-F42E10DB8302}" srcId="{D9895CF0-11BD-4C8C-B199-E0D55462D908}" destId="{92A97829-5E9F-42CA-8FB9-3933E1E936B1}" srcOrd="3" destOrd="0" parTransId="{AF78876F-72A3-4B4C-9B01-766FABF33FAB}" sibTransId="{97F8A0CD-BC14-452A-90EB-AFBDCB078768}"/>
    <dgm:cxn modelId="{24C61416-E3B7-4E3B-92BC-11F9B6BCEA23}" type="presOf" srcId="{FAB66F99-DD0F-405A-B7DC-EC5F476D7CBA}" destId="{821E84FE-7C3A-43EC-884F-666568572673}" srcOrd="0" destOrd="0" presId="urn:microsoft.com/office/officeart/2008/layout/TitlePictureLineup"/>
    <dgm:cxn modelId="{AB24619F-309F-489B-9861-F80FE6E2DD2E}" type="presOf" srcId="{C084BC69-FEC8-4330-8D09-7AA5D7CC8BF0}" destId="{947B9D0E-8658-411E-87C2-1AE8AEEFF6EF}" srcOrd="0" destOrd="0" presId="urn:microsoft.com/office/officeart/2008/layout/TitlePictureLineup"/>
    <dgm:cxn modelId="{A660CB2A-EE14-489E-A40F-A2783630894B}" srcId="{FAB66F99-DD0F-405A-B7DC-EC5F476D7CBA}" destId="{0C9CEFB7-BF1F-4638-9C23-DB7C3D041637}" srcOrd="3" destOrd="0" parTransId="{93B5C60C-A1EE-4D68-BC86-D99683E3E6A4}" sibTransId="{1BB47EBE-B599-4CEA-B742-20EB7FF4A6E9}"/>
    <dgm:cxn modelId="{603A737A-D734-4CCB-AD7F-1607C632C661}" type="presOf" srcId="{2565FDCA-F0BB-4368-9AE5-BABA22CB50CF}" destId="{D122C8C2-FDA0-433D-A581-FC57828FEA64}" srcOrd="0" destOrd="0" presId="urn:microsoft.com/office/officeart/2008/layout/TitlePictureLineup"/>
    <dgm:cxn modelId="{08827255-B479-4D71-AC51-884898AF5A87}" type="presOf" srcId="{1F278749-F813-41C4-B88B-9801633F6275}" destId="{0DEE9178-090D-4478-9810-7EDE18D4DF4D}" srcOrd="0" destOrd="0" presId="urn:microsoft.com/office/officeart/2008/layout/TitlePictureLineup"/>
    <dgm:cxn modelId="{5DA4E1E1-1CDF-44C9-BF38-47FE57B180D0}" type="presOf" srcId="{83F5E5AC-E392-4EDB-825B-0C921648BC3D}" destId="{8FD5BBEC-AB4B-4797-846B-5D3EDDCEA5CA}" srcOrd="0" destOrd="0" presId="urn:microsoft.com/office/officeart/2008/layout/TitlePictureLineup"/>
    <dgm:cxn modelId="{E6ADEB3C-B311-40D2-9B0F-96421389056B}" srcId="{FAB66F99-DD0F-405A-B7DC-EC5F476D7CBA}" destId="{1F278749-F813-41C4-B88B-9801633F6275}" srcOrd="0" destOrd="0" parTransId="{A60CD51B-2D31-4AA9-9005-EC3F826C97F9}" sibTransId="{963F8F51-951E-4147-B796-76AF99C4D975}"/>
    <dgm:cxn modelId="{452FF109-2CDD-4D87-8C7A-33B9B2BD4EF9}" srcId="{D9895CF0-11BD-4C8C-B199-E0D55462D908}" destId="{83F5E5AC-E392-4EDB-825B-0C921648BC3D}" srcOrd="0" destOrd="0" parTransId="{532B481E-26ED-4F9A-AEE2-DD57C894CB43}" sibTransId="{AB80D5A0-3FE8-46AD-B006-B13D5254353D}"/>
    <dgm:cxn modelId="{75B91C98-68CF-4C0D-B811-360AA5FE5B4B}" srcId="{D9895CF0-11BD-4C8C-B199-E0D55462D908}" destId="{F92EDB5B-25B8-4F17-99D0-81DE9892596E}" srcOrd="1" destOrd="0" parTransId="{C62D4168-311B-4E31-8081-E25302988302}" sibTransId="{C71FD782-556F-4EC8-9966-028167FBCC2B}"/>
    <dgm:cxn modelId="{29431683-6557-42DC-BB63-269C4935B58D}" srcId="{2565FDCA-F0BB-4368-9AE5-BABA22CB50CF}" destId="{8041F4B6-0891-4BB7-8537-7A93BBFFE2CA}" srcOrd="1" destOrd="0" parTransId="{E28A8A22-41AD-4367-8DDA-854AED85C213}" sibTransId="{D9B98C74-664D-484C-A807-4A84C258603A}"/>
    <dgm:cxn modelId="{F8B23298-5B8B-428E-BFC7-36E97EAB3DCA}" srcId="{D9895CF0-11BD-4C8C-B199-E0D55462D908}" destId="{5F71C507-DF62-4955-96AC-5E5F5AEB388C}" srcOrd="2" destOrd="0" parTransId="{4B4E4B2D-457E-4F11-8E6A-B5ED03EF0EEA}" sibTransId="{6BC4D308-6EDD-4796-883C-67AB1A2793B5}"/>
    <dgm:cxn modelId="{2468173B-1648-4127-94C3-951885CEC6A7}" type="presOf" srcId="{4E741103-C8D9-473E-BAF8-6AC224942203}" destId="{0DEE9178-090D-4478-9810-7EDE18D4DF4D}" srcOrd="0" destOrd="1" presId="urn:microsoft.com/office/officeart/2008/layout/TitlePictureLineup"/>
    <dgm:cxn modelId="{74D3365B-903D-499E-8180-6A08CA8371D3}" type="presOf" srcId="{92A97829-5E9F-42CA-8FB9-3933E1E936B1}" destId="{8FD5BBEC-AB4B-4797-846B-5D3EDDCEA5CA}" srcOrd="0" destOrd="3" presId="urn:microsoft.com/office/officeart/2008/layout/TitlePictureLineup"/>
    <dgm:cxn modelId="{B75F3FDA-5146-4A30-8998-024BCBCE28BA}" srcId="{2565FDCA-F0BB-4368-9AE5-BABA22CB50CF}" destId="{FAB66F99-DD0F-405A-B7DC-EC5F476D7CBA}" srcOrd="2" destOrd="0" parTransId="{BF178ECA-81DD-4AE3-9A47-DE84875E59AA}" sibTransId="{FB04CA2A-455D-4AA6-B866-7803A04A6BE0}"/>
    <dgm:cxn modelId="{0E9A2563-E917-4A80-BAFD-37D82F80CB96}" srcId="{FAB66F99-DD0F-405A-B7DC-EC5F476D7CBA}" destId="{7E9EF64C-D005-4D47-A455-0863A6C06E05}" srcOrd="4" destOrd="0" parTransId="{1EC2415F-9589-432A-9E6F-E04F7D3E6759}" sibTransId="{37F85F13-2CC6-40DF-A67C-DB90C2DFC085}"/>
    <dgm:cxn modelId="{32C23030-7711-4070-84BE-02936B2ED102}" srcId="{FAB66F99-DD0F-405A-B7DC-EC5F476D7CBA}" destId="{4E741103-C8D9-473E-BAF8-6AC224942203}" srcOrd="1" destOrd="0" parTransId="{FEAC325D-70AF-4370-96A2-778784554929}" sibTransId="{7276DDA0-A026-408B-8F78-47DFE3A1924E}"/>
    <dgm:cxn modelId="{79BAD85A-1A11-4EE4-BC05-0EC8D497567D}" type="presOf" srcId="{D9895CF0-11BD-4C8C-B199-E0D55462D908}" destId="{6B5FCAB7-A4C7-4B67-AA90-AC94E59A42BD}" srcOrd="0" destOrd="0" presId="urn:microsoft.com/office/officeart/2008/layout/TitlePictureLineup"/>
    <dgm:cxn modelId="{6D010A79-8F59-4874-ADDC-9A79516B3AFA}" type="presOf" srcId="{5F71C507-DF62-4955-96AC-5E5F5AEB388C}" destId="{8FD5BBEC-AB4B-4797-846B-5D3EDDCEA5CA}" srcOrd="0" destOrd="2" presId="urn:microsoft.com/office/officeart/2008/layout/TitlePictureLineup"/>
    <dgm:cxn modelId="{D7673610-4F31-4F24-A300-27791D690F65}" type="presOf" srcId="{B3BA86F6-5329-43EC-871B-DAF5F76DC8AA}" destId="{0DEE9178-090D-4478-9810-7EDE18D4DF4D}" srcOrd="0" destOrd="2" presId="urn:microsoft.com/office/officeart/2008/layout/TitlePictureLineup"/>
    <dgm:cxn modelId="{26558082-AB48-43B0-B4AF-B4CDDC6E1D9A}" type="presOf" srcId="{F92EDB5B-25B8-4F17-99D0-81DE9892596E}" destId="{8FD5BBEC-AB4B-4797-846B-5D3EDDCEA5CA}" srcOrd="0" destOrd="1" presId="urn:microsoft.com/office/officeart/2008/layout/TitlePictureLineup"/>
    <dgm:cxn modelId="{51B9E5CF-B405-4993-A4F5-EB217503C63D}" type="presParOf" srcId="{D122C8C2-FDA0-433D-A581-FC57828FEA64}" destId="{DA609D12-3C9C-4A1A-A49A-E5D160A4F9E2}" srcOrd="0" destOrd="0" presId="urn:microsoft.com/office/officeart/2008/layout/TitlePictureLineup"/>
    <dgm:cxn modelId="{3E4727A3-0BCD-4880-8A95-9E0EB093D871}" type="presParOf" srcId="{DA609D12-3C9C-4A1A-A49A-E5D160A4F9E2}" destId="{F72C28D2-0B56-476B-B058-4097ED512948}" srcOrd="0" destOrd="0" presId="urn:microsoft.com/office/officeart/2008/layout/TitlePictureLineup"/>
    <dgm:cxn modelId="{86198C89-328C-4F90-AA65-AFF103D3A76A}" type="presParOf" srcId="{DA609D12-3C9C-4A1A-A49A-E5D160A4F9E2}" destId="{30185811-65C4-4296-BAB5-6456A6E345D2}" srcOrd="1" destOrd="0" presId="urn:microsoft.com/office/officeart/2008/layout/TitlePictureLineup"/>
    <dgm:cxn modelId="{C69BF88E-0E54-40F9-99FA-838B8AB86456}" type="presParOf" srcId="{DA609D12-3C9C-4A1A-A49A-E5D160A4F9E2}" destId="{8FD5BBEC-AB4B-4797-846B-5D3EDDCEA5CA}" srcOrd="2" destOrd="0" presId="urn:microsoft.com/office/officeart/2008/layout/TitlePictureLineup"/>
    <dgm:cxn modelId="{984B653C-6981-4F20-9796-331C6E613908}" type="presParOf" srcId="{DA609D12-3C9C-4A1A-A49A-E5D160A4F9E2}" destId="{6B5FCAB7-A4C7-4B67-AA90-AC94E59A42BD}" srcOrd="3" destOrd="0" presId="urn:microsoft.com/office/officeart/2008/layout/TitlePictureLineup"/>
    <dgm:cxn modelId="{3D721947-AC57-4C94-BE9E-8E27E26BF643}" type="presParOf" srcId="{D122C8C2-FDA0-433D-A581-FC57828FEA64}" destId="{01548C34-C4B9-4A86-92B2-E931BBFA2956}" srcOrd="1" destOrd="0" presId="urn:microsoft.com/office/officeart/2008/layout/TitlePictureLineup"/>
    <dgm:cxn modelId="{C82F8ED1-ABBC-4FDE-BCA7-B0103BBC2FB2}" type="presParOf" srcId="{D122C8C2-FDA0-433D-A581-FC57828FEA64}" destId="{6D40BF75-FFA9-41F6-B5D0-0188678CBE28}" srcOrd="2" destOrd="0" presId="urn:microsoft.com/office/officeart/2008/layout/TitlePictureLineup"/>
    <dgm:cxn modelId="{DA9384CA-9B0C-40CB-845D-8B7504520B89}" type="presParOf" srcId="{6D40BF75-FFA9-41F6-B5D0-0188678CBE28}" destId="{54BE126A-5140-48FA-9638-8B166C9C8DCF}" srcOrd="0" destOrd="0" presId="urn:microsoft.com/office/officeart/2008/layout/TitlePictureLineup"/>
    <dgm:cxn modelId="{3DF1D25A-0606-4466-939A-0FCA8925B575}" type="presParOf" srcId="{6D40BF75-FFA9-41F6-B5D0-0188678CBE28}" destId="{618E5F86-98E1-418F-ABEE-DE5DC952E69C}" srcOrd="1" destOrd="0" presId="urn:microsoft.com/office/officeart/2008/layout/TitlePictureLineup"/>
    <dgm:cxn modelId="{7C129401-BFB5-4CF0-8140-8B6A765146F8}" type="presParOf" srcId="{6D40BF75-FFA9-41F6-B5D0-0188678CBE28}" destId="{947B9D0E-8658-411E-87C2-1AE8AEEFF6EF}" srcOrd="2" destOrd="0" presId="urn:microsoft.com/office/officeart/2008/layout/TitlePictureLineup"/>
    <dgm:cxn modelId="{8C62F692-2C60-4657-A03D-F36FD9F07563}" type="presParOf" srcId="{6D40BF75-FFA9-41F6-B5D0-0188678CBE28}" destId="{E2CD230C-E099-430D-B9A1-3296DBBF476C}" srcOrd="3" destOrd="0" presId="urn:microsoft.com/office/officeart/2008/layout/TitlePictureLineup"/>
    <dgm:cxn modelId="{5500654F-086C-4DDF-99F2-8F5706E89CF7}" type="presParOf" srcId="{D122C8C2-FDA0-433D-A581-FC57828FEA64}" destId="{3B209E7A-6B28-4392-B2C8-0F4A084CE6A6}" srcOrd="3" destOrd="0" presId="urn:microsoft.com/office/officeart/2008/layout/TitlePictureLineup"/>
    <dgm:cxn modelId="{5B761836-22D0-4C4F-8BAD-3B9C87A59906}" type="presParOf" srcId="{D122C8C2-FDA0-433D-A581-FC57828FEA64}" destId="{1C63B78E-53E3-415F-90D6-5E10295E4E27}" srcOrd="4" destOrd="0" presId="urn:microsoft.com/office/officeart/2008/layout/TitlePictureLineup"/>
    <dgm:cxn modelId="{E2798A07-3018-4E3F-B2EB-2FEC5BB312F7}" type="presParOf" srcId="{1C63B78E-53E3-415F-90D6-5E10295E4E27}" destId="{1B4AEB32-542E-4765-AC7B-7E8C3BAD3D04}" srcOrd="0" destOrd="0" presId="urn:microsoft.com/office/officeart/2008/layout/TitlePictureLineup"/>
    <dgm:cxn modelId="{CFE9382B-6D7B-4EFD-862C-7D0B29634945}" type="presParOf" srcId="{1C63B78E-53E3-415F-90D6-5E10295E4E27}" destId="{A84D5645-D266-4187-9B87-D0B578B08927}" srcOrd="1" destOrd="0" presId="urn:microsoft.com/office/officeart/2008/layout/TitlePictureLineup"/>
    <dgm:cxn modelId="{ECE29548-D9EC-4509-AC67-2EE3E496DC7F}" type="presParOf" srcId="{1C63B78E-53E3-415F-90D6-5E10295E4E27}" destId="{0DEE9178-090D-4478-9810-7EDE18D4DF4D}" srcOrd="2" destOrd="0" presId="urn:microsoft.com/office/officeart/2008/layout/TitlePictureLineup"/>
    <dgm:cxn modelId="{2568C869-050E-41C9-998E-D51B91EDB924}" type="presParOf" srcId="{1C63B78E-53E3-415F-90D6-5E10295E4E27}" destId="{821E84FE-7C3A-43EC-884F-66656857267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C16A59-7112-454F-9E52-756E2316D6F7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54402E-43A1-4A15-9E41-4B71D72C19E0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in Rural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C368B38-208C-44A0-BBE4-85A71450A5EE}" type="parTrans" cxnId="{3B3E4FEA-D29D-48CE-B912-C5B199B87241}">
      <dgm:prSet/>
      <dgm:spPr/>
      <dgm:t>
        <a:bodyPr/>
        <a:lstStyle/>
        <a:p>
          <a:endParaRPr lang="en-US"/>
        </a:p>
      </dgm:t>
    </dgm:pt>
    <dgm:pt modelId="{4AD4E610-CB90-4B89-9F86-CE02DA665669}" type="sibTrans" cxnId="{3B3E4FEA-D29D-48CE-B912-C5B199B87241}">
      <dgm:prSet/>
      <dgm:spPr/>
      <dgm:t>
        <a:bodyPr/>
        <a:lstStyle/>
        <a:p>
          <a:endParaRPr lang="en-US"/>
        </a:p>
      </dgm:t>
    </dgm:pt>
    <dgm:pt modelId="{90D252C1-8084-40BF-87EA-52FC7E732B82}">
      <dgm:prSet phldrT="[Text]"/>
      <dgm:spPr/>
      <dgm:t>
        <a:bodyPr/>
        <a:lstStyle/>
        <a:p>
          <a:r>
            <a:rPr lang="en-US" dirty="0" err="1" smtClean="0">
              <a:effectLst/>
              <a:latin typeface="Franklin Gothic Medium Cond" panose="020B0606030402020204" pitchFamily="34" charset="0"/>
            </a:rPr>
            <a:t>MoRD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2AA820A2-C136-44DA-B72D-A4AA08EBAB4A}" type="parTrans" cxnId="{0C97F322-8CE1-44F3-A5DF-35742DF6B051}">
      <dgm:prSet/>
      <dgm:spPr/>
      <dgm:t>
        <a:bodyPr/>
        <a:lstStyle/>
        <a:p>
          <a:endParaRPr lang="en-US"/>
        </a:p>
      </dgm:t>
    </dgm:pt>
    <dgm:pt modelId="{7EA1145A-8E16-46C2-9709-24817268274E}" type="sibTrans" cxnId="{0C97F322-8CE1-44F3-A5DF-35742DF6B051}">
      <dgm:prSet/>
      <dgm:spPr/>
      <dgm:t>
        <a:bodyPr/>
        <a:lstStyle/>
        <a:p>
          <a:endParaRPr lang="en-US"/>
        </a:p>
      </dgm:t>
    </dgm:pt>
    <dgm:pt modelId="{4B1056BD-8698-4F94-B68E-2D70A914EBBD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Saxena Committee 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ECB53050-26E0-4970-815C-8D6D28F6B3F7}" type="parTrans" cxnId="{99959678-F2A7-4135-91C8-C23919CEEE22}">
      <dgm:prSet/>
      <dgm:spPr/>
      <dgm:t>
        <a:bodyPr/>
        <a:lstStyle/>
        <a:p>
          <a:endParaRPr lang="en-US"/>
        </a:p>
      </dgm:t>
    </dgm:pt>
    <dgm:pt modelId="{5425ADF8-E438-4339-BCA9-9708D35992E9}" type="sibTrans" cxnId="{99959678-F2A7-4135-91C8-C23919CEEE22}">
      <dgm:prSet/>
      <dgm:spPr/>
      <dgm:t>
        <a:bodyPr/>
        <a:lstStyle/>
        <a:p>
          <a:endParaRPr lang="en-US"/>
        </a:p>
      </dgm:t>
    </dgm:pt>
    <dgm:pt modelId="{9646ECEA-254F-4D10-9EBC-06D300ED0632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in Urban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4856BD8-570B-48F8-9774-3124C0133C8B}" type="parTrans" cxnId="{12911BEF-C418-43B2-8EBA-0E822A94E031}">
      <dgm:prSet/>
      <dgm:spPr/>
      <dgm:t>
        <a:bodyPr/>
        <a:lstStyle/>
        <a:p>
          <a:endParaRPr lang="en-US"/>
        </a:p>
      </dgm:t>
    </dgm:pt>
    <dgm:pt modelId="{6B02B975-B35F-4484-A2B7-46F3BCC50492}" type="sibTrans" cxnId="{12911BEF-C418-43B2-8EBA-0E822A94E031}">
      <dgm:prSet/>
      <dgm:spPr/>
      <dgm:t>
        <a:bodyPr/>
        <a:lstStyle/>
        <a:p>
          <a:endParaRPr lang="en-US"/>
        </a:p>
      </dgm:t>
    </dgm:pt>
    <dgm:pt modelId="{52CE1A36-25A3-47D6-A4B2-489FB4FA1EF3}">
      <dgm:prSet phldrT="[Text]"/>
      <dgm:spPr/>
      <dgm:t>
        <a:bodyPr/>
        <a:lstStyle/>
        <a:p>
          <a:r>
            <a:rPr lang="en-US" dirty="0" err="1" smtClean="0">
              <a:effectLst/>
              <a:latin typeface="Franklin Gothic Medium Cond" panose="020B0606030402020204" pitchFamily="34" charset="0"/>
            </a:rPr>
            <a:t>MoHUPA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76865CA0-EB42-4E3C-85F9-F2E255F70CA4}" type="parTrans" cxnId="{D481DFDD-889D-4C1E-BB9F-E1BC52689911}">
      <dgm:prSet/>
      <dgm:spPr/>
      <dgm:t>
        <a:bodyPr/>
        <a:lstStyle/>
        <a:p>
          <a:endParaRPr lang="en-US"/>
        </a:p>
      </dgm:t>
    </dgm:pt>
    <dgm:pt modelId="{98D2369C-E478-4F1C-83ED-BED80FF185A0}" type="sibTrans" cxnId="{D481DFDD-889D-4C1E-BB9F-E1BC52689911}">
      <dgm:prSet/>
      <dgm:spPr/>
      <dgm:t>
        <a:bodyPr/>
        <a:lstStyle/>
        <a:p>
          <a:endParaRPr lang="en-US"/>
        </a:p>
      </dgm:t>
    </dgm:pt>
    <dgm:pt modelId="{70D5CEB3-9994-47C2-9B7B-2E251E26DCDB}">
      <dgm:prSet phldrT="[Text]"/>
      <dgm:spPr/>
      <dgm:t>
        <a:bodyPr/>
        <a:lstStyle/>
        <a:p>
          <a:r>
            <a:rPr lang="en-US" dirty="0" err="1" smtClean="0">
              <a:effectLst/>
              <a:latin typeface="Franklin Gothic Medium Cond" panose="020B0606030402020204" pitchFamily="34" charset="0"/>
            </a:rPr>
            <a:t>Hashim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 Committee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92C52AE6-6BC6-4AA3-8846-06B5D1B345A8}" type="parTrans" cxnId="{2D0F9648-D137-42E6-AF43-E1A3CB81D2EA}">
      <dgm:prSet/>
      <dgm:spPr/>
      <dgm:t>
        <a:bodyPr/>
        <a:lstStyle/>
        <a:p>
          <a:endParaRPr lang="en-US"/>
        </a:p>
      </dgm:t>
    </dgm:pt>
    <dgm:pt modelId="{113FF6C6-933F-4F85-9EAF-EB5F658CBAD2}" type="sibTrans" cxnId="{2D0F9648-D137-42E6-AF43-E1A3CB81D2EA}">
      <dgm:prSet/>
      <dgm:spPr/>
      <dgm:t>
        <a:bodyPr/>
        <a:lstStyle/>
        <a:p>
          <a:endParaRPr lang="en-US"/>
        </a:p>
      </dgm:t>
    </dgm:pt>
    <dgm:pt modelId="{5C7ACA47-B420-4228-A82F-591951798F2C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Caste Census (MHA)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75D21B49-E288-42DE-B13D-D941677C0677}" type="parTrans" cxnId="{439FBDD2-836C-48CF-BABC-4FBF37E656FE}">
      <dgm:prSet/>
      <dgm:spPr/>
      <dgm:t>
        <a:bodyPr/>
        <a:lstStyle/>
        <a:p>
          <a:endParaRPr lang="en-US"/>
        </a:p>
      </dgm:t>
    </dgm:pt>
    <dgm:pt modelId="{59D34C31-931B-48C7-9925-2FA2CD560CB3}" type="sibTrans" cxnId="{439FBDD2-836C-48CF-BABC-4FBF37E656FE}">
      <dgm:prSet/>
      <dgm:spPr/>
      <dgm:t>
        <a:bodyPr/>
        <a:lstStyle/>
        <a:p>
          <a:endParaRPr lang="en-US"/>
        </a:p>
      </dgm:t>
    </dgm:pt>
    <dgm:pt modelId="{13A0A52B-C6DB-4796-A800-DFDF307763CC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Registrar General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2419E30C-C23E-41CA-A8B7-34B4B14E826F}" type="parTrans" cxnId="{3B4998F9-5247-4D62-9FF4-BB8F603D8D5C}">
      <dgm:prSet/>
      <dgm:spPr/>
      <dgm:t>
        <a:bodyPr/>
        <a:lstStyle/>
        <a:p>
          <a:endParaRPr lang="en-US"/>
        </a:p>
      </dgm:t>
    </dgm:pt>
    <dgm:pt modelId="{33047F1F-5233-4F81-93D6-BCD1ABBCD6F1}" type="sibTrans" cxnId="{3B4998F9-5247-4D62-9FF4-BB8F603D8D5C}">
      <dgm:prSet/>
      <dgm:spPr/>
      <dgm:t>
        <a:bodyPr/>
        <a:lstStyle/>
        <a:p>
          <a:endParaRPr lang="en-US"/>
        </a:p>
      </dgm:t>
    </dgm:pt>
    <dgm:pt modelId="{06004F97-1EE9-48F4-BC3A-1CD84521F452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Census Commissioner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8916BC1-B3AE-463E-9FB2-F2F6E07B7288}" type="parTrans" cxnId="{6395F934-A60E-41E1-A6D6-8981A495F51E}">
      <dgm:prSet/>
      <dgm:spPr/>
      <dgm:t>
        <a:bodyPr/>
        <a:lstStyle/>
        <a:p>
          <a:endParaRPr lang="en-US"/>
        </a:p>
      </dgm:t>
    </dgm:pt>
    <dgm:pt modelId="{C6C67600-DC31-4845-917B-17171C92B470}" type="sibTrans" cxnId="{6395F934-A60E-41E1-A6D6-8981A495F51E}">
      <dgm:prSet/>
      <dgm:spPr/>
      <dgm:t>
        <a:bodyPr/>
        <a:lstStyle/>
        <a:p>
          <a:endParaRPr lang="en-US"/>
        </a:p>
      </dgm:t>
    </dgm:pt>
    <dgm:pt modelId="{630AB037-12A4-4B77-BA76-66EB5819803D}">
      <dgm:prSet phldrT="[Text]"/>
      <dgm:spPr/>
      <dgm:t>
        <a:bodyPr/>
        <a:lstStyle/>
        <a:p>
          <a:r>
            <a:rPr lang="en-US" u="sng" dirty="0" smtClean="0">
              <a:effectLst/>
              <a:latin typeface="Franklin Gothic Medium Cond" panose="020B0606030402020204" pitchFamily="34" charset="0"/>
            </a:rPr>
            <a:t>Not released else demand for inclusion / exclusion of xyz caste?</a:t>
          </a:r>
          <a:endParaRPr lang="en-US" u="sng" dirty="0">
            <a:effectLst/>
            <a:latin typeface="Franklin Gothic Medium Cond" panose="020B0606030402020204" pitchFamily="34" charset="0"/>
          </a:endParaRPr>
        </a:p>
      </dgm:t>
    </dgm:pt>
    <dgm:pt modelId="{0B4AA2DD-DB8D-4407-9BED-6B97152495ED}" type="parTrans" cxnId="{1DABBD24-EE86-40EA-BA96-CE66851D59E1}">
      <dgm:prSet/>
      <dgm:spPr/>
      <dgm:t>
        <a:bodyPr/>
        <a:lstStyle/>
        <a:p>
          <a:endParaRPr lang="en-US"/>
        </a:p>
      </dgm:t>
    </dgm:pt>
    <dgm:pt modelId="{B7867275-2340-4CCC-81BA-B2A279F23F9B}" type="sibTrans" cxnId="{1DABBD24-EE86-40EA-BA96-CE66851D59E1}">
      <dgm:prSet/>
      <dgm:spPr/>
      <dgm:t>
        <a:bodyPr/>
        <a:lstStyle/>
        <a:p>
          <a:endParaRPr lang="en-US"/>
        </a:p>
      </dgm:t>
    </dgm:pt>
    <dgm:pt modelId="{6A1F4D6B-77A9-4BE3-8EF9-C00EC446B2E3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Not yet released as per website?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9BF50795-FDF1-4F8C-9EC2-7A79827A2C2E}" type="parTrans" cxnId="{87867AB2-9B4D-4E04-A8DC-7B23F1BC576E}">
      <dgm:prSet/>
      <dgm:spPr/>
      <dgm:t>
        <a:bodyPr/>
        <a:lstStyle/>
        <a:p>
          <a:endParaRPr lang="en-US"/>
        </a:p>
      </dgm:t>
    </dgm:pt>
    <dgm:pt modelId="{57E63D06-7B7B-4F88-B36D-F7D70AB5B0AB}" type="sibTrans" cxnId="{87867AB2-9B4D-4E04-A8DC-7B23F1BC576E}">
      <dgm:prSet/>
      <dgm:spPr/>
      <dgm:t>
        <a:bodyPr/>
        <a:lstStyle/>
        <a:p>
          <a:endParaRPr lang="en-US"/>
        </a:p>
      </dgm:t>
    </dgm:pt>
    <dgm:pt modelId="{BFFEF899-42BC-4F06-9CF6-E540A3729ABE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Released (Jul.15)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04427F9-637F-427C-9B6F-B90E24DF1712}" type="parTrans" cxnId="{EBB7696E-9783-4D2A-AF84-5F2FE7397CB0}">
      <dgm:prSet/>
      <dgm:spPr/>
      <dgm:t>
        <a:bodyPr/>
        <a:lstStyle/>
        <a:p>
          <a:endParaRPr lang="en-US"/>
        </a:p>
      </dgm:t>
    </dgm:pt>
    <dgm:pt modelId="{DA43B63A-E28D-4828-BE5A-26AC989741E8}" type="sibTrans" cxnId="{EBB7696E-9783-4D2A-AF84-5F2FE7397CB0}">
      <dgm:prSet/>
      <dgm:spPr/>
      <dgm:t>
        <a:bodyPr/>
        <a:lstStyle/>
        <a:p>
          <a:endParaRPr lang="en-US"/>
        </a:p>
      </dgm:t>
    </dgm:pt>
    <dgm:pt modelId="{13573D0C-B045-4684-A8A9-182DC3DCA178}" type="pres">
      <dgm:prSet presAssocID="{5CC16A59-7112-454F-9E52-756E2316D6F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C26A71-87C2-4577-A1E4-12C1DEE91E93}" type="pres">
      <dgm:prSet presAssocID="{2754402E-43A1-4A15-9E41-4B71D72C19E0}" presName="composite" presStyleCnt="0"/>
      <dgm:spPr/>
      <dgm:t>
        <a:bodyPr/>
        <a:lstStyle/>
        <a:p>
          <a:endParaRPr lang="en-US"/>
        </a:p>
      </dgm:t>
    </dgm:pt>
    <dgm:pt modelId="{C6F2FA18-F870-4E48-9AB1-3538F7166BC0}" type="pres">
      <dgm:prSet presAssocID="{2754402E-43A1-4A15-9E41-4B71D72C19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80BBC-C7E5-4A30-997E-626C12F9248B}" type="pres">
      <dgm:prSet presAssocID="{2754402E-43A1-4A15-9E41-4B71D72C19E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CAC11-E9CD-4BCE-8505-3D2ABA7CAF23}" type="pres">
      <dgm:prSet presAssocID="{4AD4E610-CB90-4B89-9F86-CE02DA665669}" presName="space" presStyleCnt="0"/>
      <dgm:spPr/>
      <dgm:t>
        <a:bodyPr/>
        <a:lstStyle/>
        <a:p>
          <a:endParaRPr lang="en-US"/>
        </a:p>
      </dgm:t>
    </dgm:pt>
    <dgm:pt modelId="{DCFDFB5A-9244-4592-A62A-1EB5F940500C}" type="pres">
      <dgm:prSet presAssocID="{9646ECEA-254F-4D10-9EBC-06D300ED0632}" presName="composite" presStyleCnt="0"/>
      <dgm:spPr/>
      <dgm:t>
        <a:bodyPr/>
        <a:lstStyle/>
        <a:p>
          <a:endParaRPr lang="en-US"/>
        </a:p>
      </dgm:t>
    </dgm:pt>
    <dgm:pt modelId="{C88C1DAF-27A4-4E37-B3B0-AB5A694F49CF}" type="pres">
      <dgm:prSet presAssocID="{9646ECEA-254F-4D10-9EBC-06D300ED06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11432-00D6-4D05-8BA8-F8D9EFE1BC0B}" type="pres">
      <dgm:prSet presAssocID="{9646ECEA-254F-4D10-9EBC-06D300ED0632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06291-3CAB-40AC-ADFA-6BB3CF9D2736}" type="pres">
      <dgm:prSet presAssocID="{6B02B975-B35F-4484-A2B7-46F3BCC50492}" presName="space" presStyleCnt="0"/>
      <dgm:spPr/>
      <dgm:t>
        <a:bodyPr/>
        <a:lstStyle/>
        <a:p>
          <a:endParaRPr lang="en-US"/>
        </a:p>
      </dgm:t>
    </dgm:pt>
    <dgm:pt modelId="{379FFD68-5472-4895-9763-9C1008625422}" type="pres">
      <dgm:prSet presAssocID="{5C7ACA47-B420-4228-A82F-591951798F2C}" presName="composite" presStyleCnt="0"/>
      <dgm:spPr/>
      <dgm:t>
        <a:bodyPr/>
        <a:lstStyle/>
        <a:p>
          <a:endParaRPr lang="en-US"/>
        </a:p>
      </dgm:t>
    </dgm:pt>
    <dgm:pt modelId="{28E398EF-EEC3-46E2-83A1-302B4F3F1760}" type="pres">
      <dgm:prSet presAssocID="{5C7ACA47-B420-4228-A82F-591951798F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90828-94CB-4DD8-B552-A7ECE1949202}" type="pres">
      <dgm:prSet presAssocID="{5C7ACA47-B420-4228-A82F-591951798F2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C34CCA-3D2D-448F-8BC1-07E4DCE6E4ED}" type="presOf" srcId="{2754402E-43A1-4A15-9E41-4B71D72C19E0}" destId="{C6F2FA18-F870-4E48-9AB1-3538F7166BC0}" srcOrd="0" destOrd="0" presId="urn:microsoft.com/office/officeart/2005/8/layout/hList1"/>
    <dgm:cxn modelId="{0CF668E2-D90D-439F-8C73-0F5836D16BAD}" type="presOf" srcId="{4B1056BD-8698-4F94-B68E-2D70A914EBBD}" destId="{FE280BBC-C7E5-4A30-997E-626C12F9248B}" srcOrd="0" destOrd="1" presId="urn:microsoft.com/office/officeart/2005/8/layout/hList1"/>
    <dgm:cxn modelId="{6395F934-A60E-41E1-A6D6-8981A495F51E}" srcId="{5C7ACA47-B420-4228-A82F-591951798F2C}" destId="{06004F97-1EE9-48F4-BC3A-1CD84521F452}" srcOrd="1" destOrd="0" parTransId="{B8916BC1-B3AE-463E-9FB2-F2F6E07B7288}" sibTransId="{C6C67600-DC31-4845-917B-17171C92B470}"/>
    <dgm:cxn modelId="{7E22275E-8D49-486D-941E-C7E1C51F343E}" type="presOf" srcId="{52CE1A36-25A3-47D6-A4B2-489FB4FA1EF3}" destId="{D7A11432-00D6-4D05-8BA8-F8D9EFE1BC0B}" srcOrd="0" destOrd="0" presId="urn:microsoft.com/office/officeart/2005/8/layout/hList1"/>
    <dgm:cxn modelId="{7A382439-B0F0-4465-A324-C1DF8EF77068}" type="presOf" srcId="{6A1F4D6B-77A9-4BE3-8EF9-C00EC446B2E3}" destId="{D7A11432-00D6-4D05-8BA8-F8D9EFE1BC0B}" srcOrd="0" destOrd="2" presId="urn:microsoft.com/office/officeart/2005/8/layout/hList1"/>
    <dgm:cxn modelId="{99959678-F2A7-4135-91C8-C23919CEEE22}" srcId="{2754402E-43A1-4A15-9E41-4B71D72C19E0}" destId="{4B1056BD-8698-4F94-B68E-2D70A914EBBD}" srcOrd="1" destOrd="0" parTransId="{ECB53050-26E0-4970-815C-8D6D28F6B3F7}" sibTransId="{5425ADF8-E438-4339-BCA9-9708D35992E9}"/>
    <dgm:cxn modelId="{1FE8E98C-8FC1-483E-B89C-73784D53D7AC}" type="presOf" srcId="{5CC16A59-7112-454F-9E52-756E2316D6F7}" destId="{13573D0C-B045-4684-A8A9-182DC3DCA178}" srcOrd="0" destOrd="0" presId="urn:microsoft.com/office/officeart/2005/8/layout/hList1"/>
    <dgm:cxn modelId="{9E173600-F66F-45C5-B11C-001B63E94CDC}" type="presOf" srcId="{70D5CEB3-9994-47C2-9B7B-2E251E26DCDB}" destId="{D7A11432-00D6-4D05-8BA8-F8D9EFE1BC0B}" srcOrd="0" destOrd="1" presId="urn:microsoft.com/office/officeart/2005/8/layout/hList1"/>
    <dgm:cxn modelId="{31427FDE-92FD-44EF-A528-8409DD88AAF7}" type="presOf" srcId="{90D252C1-8084-40BF-87EA-52FC7E732B82}" destId="{FE280BBC-C7E5-4A30-997E-626C12F9248B}" srcOrd="0" destOrd="0" presId="urn:microsoft.com/office/officeart/2005/8/layout/hList1"/>
    <dgm:cxn modelId="{0C97F322-8CE1-44F3-A5DF-35742DF6B051}" srcId="{2754402E-43A1-4A15-9E41-4B71D72C19E0}" destId="{90D252C1-8084-40BF-87EA-52FC7E732B82}" srcOrd="0" destOrd="0" parTransId="{2AA820A2-C136-44DA-B72D-A4AA08EBAB4A}" sibTransId="{7EA1145A-8E16-46C2-9709-24817268274E}"/>
    <dgm:cxn modelId="{D481DFDD-889D-4C1E-BB9F-E1BC52689911}" srcId="{9646ECEA-254F-4D10-9EBC-06D300ED0632}" destId="{52CE1A36-25A3-47D6-A4B2-489FB4FA1EF3}" srcOrd="0" destOrd="0" parTransId="{76865CA0-EB42-4E3C-85F9-F2E255F70CA4}" sibTransId="{98D2369C-E478-4F1C-83ED-BED80FF185A0}"/>
    <dgm:cxn modelId="{439FBDD2-836C-48CF-BABC-4FBF37E656FE}" srcId="{5CC16A59-7112-454F-9E52-756E2316D6F7}" destId="{5C7ACA47-B420-4228-A82F-591951798F2C}" srcOrd="2" destOrd="0" parTransId="{75D21B49-E288-42DE-B13D-D941677C0677}" sibTransId="{59D34C31-931B-48C7-9925-2FA2CD560CB3}"/>
    <dgm:cxn modelId="{12911BEF-C418-43B2-8EBA-0E822A94E031}" srcId="{5CC16A59-7112-454F-9E52-756E2316D6F7}" destId="{9646ECEA-254F-4D10-9EBC-06D300ED0632}" srcOrd="1" destOrd="0" parTransId="{44856BD8-570B-48F8-9774-3124C0133C8B}" sibTransId="{6B02B975-B35F-4484-A2B7-46F3BCC50492}"/>
    <dgm:cxn modelId="{3B4998F9-5247-4D62-9FF4-BB8F603D8D5C}" srcId="{5C7ACA47-B420-4228-A82F-591951798F2C}" destId="{13A0A52B-C6DB-4796-A800-DFDF307763CC}" srcOrd="0" destOrd="0" parTransId="{2419E30C-C23E-41CA-A8B7-34B4B14E826F}" sibTransId="{33047F1F-5233-4F81-93D6-BCD1ABBCD6F1}"/>
    <dgm:cxn modelId="{9435313D-C1E6-426B-BD7F-54E1E0DD8326}" type="presOf" srcId="{9646ECEA-254F-4D10-9EBC-06D300ED0632}" destId="{C88C1DAF-27A4-4E37-B3B0-AB5A694F49CF}" srcOrd="0" destOrd="0" presId="urn:microsoft.com/office/officeart/2005/8/layout/hList1"/>
    <dgm:cxn modelId="{3B3E4FEA-D29D-48CE-B912-C5B199B87241}" srcId="{5CC16A59-7112-454F-9E52-756E2316D6F7}" destId="{2754402E-43A1-4A15-9E41-4B71D72C19E0}" srcOrd="0" destOrd="0" parTransId="{4C368B38-208C-44A0-BBE4-85A71450A5EE}" sibTransId="{4AD4E610-CB90-4B89-9F86-CE02DA665669}"/>
    <dgm:cxn modelId="{1DABBD24-EE86-40EA-BA96-CE66851D59E1}" srcId="{5C7ACA47-B420-4228-A82F-591951798F2C}" destId="{630AB037-12A4-4B77-BA76-66EB5819803D}" srcOrd="2" destOrd="0" parTransId="{0B4AA2DD-DB8D-4407-9BED-6B97152495ED}" sibTransId="{B7867275-2340-4CCC-81BA-B2A279F23F9B}"/>
    <dgm:cxn modelId="{BFA3CEEF-D0BD-4C81-B075-1FC9B1A56291}" type="presOf" srcId="{BFFEF899-42BC-4F06-9CF6-E540A3729ABE}" destId="{FE280BBC-C7E5-4A30-997E-626C12F9248B}" srcOrd="0" destOrd="2" presId="urn:microsoft.com/office/officeart/2005/8/layout/hList1"/>
    <dgm:cxn modelId="{1EADA320-95BA-47E9-95FF-F44C2DE9E900}" type="presOf" srcId="{13A0A52B-C6DB-4796-A800-DFDF307763CC}" destId="{76090828-94CB-4DD8-B552-A7ECE1949202}" srcOrd="0" destOrd="0" presId="urn:microsoft.com/office/officeart/2005/8/layout/hList1"/>
    <dgm:cxn modelId="{76403F46-37FB-4215-92B6-20D62D9060D5}" type="presOf" srcId="{06004F97-1EE9-48F4-BC3A-1CD84521F452}" destId="{76090828-94CB-4DD8-B552-A7ECE1949202}" srcOrd="0" destOrd="1" presId="urn:microsoft.com/office/officeart/2005/8/layout/hList1"/>
    <dgm:cxn modelId="{27B6B137-4FBF-4288-8C3E-A64B5119695E}" type="presOf" srcId="{5C7ACA47-B420-4228-A82F-591951798F2C}" destId="{28E398EF-EEC3-46E2-83A1-302B4F3F1760}" srcOrd="0" destOrd="0" presId="urn:microsoft.com/office/officeart/2005/8/layout/hList1"/>
    <dgm:cxn modelId="{2D0F9648-D137-42E6-AF43-E1A3CB81D2EA}" srcId="{9646ECEA-254F-4D10-9EBC-06D300ED0632}" destId="{70D5CEB3-9994-47C2-9B7B-2E251E26DCDB}" srcOrd="1" destOrd="0" parTransId="{92C52AE6-6BC6-4AA3-8846-06B5D1B345A8}" sibTransId="{113FF6C6-933F-4F85-9EAF-EB5F658CBAD2}"/>
    <dgm:cxn modelId="{87867AB2-9B4D-4E04-A8DC-7B23F1BC576E}" srcId="{9646ECEA-254F-4D10-9EBC-06D300ED0632}" destId="{6A1F4D6B-77A9-4BE3-8EF9-C00EC446B2E3}" srcOrd="2" destOrd="0" parTransId="{9BF50795-FDF1-4F8C-9EC2-7A79827A2C2E}" sibTransId="{57E63D06-7B7B-4F88-B36D-F7D70AB5B0AB}"/>
    <dgm:cxn modelId="{35298A13-8F38-4C46-B27D-B87975CF9FE0}" type="presOf" srcId="{630AB037-12A4-4B77-BA76-66EB5819803D}" destId="{76090828-94CB-4DD8-B552-A7ECE1949202}" srcOrd="0" destOrd="2" presId="urn:microsoft.com/office/officeart/2005/8/layout/hList1"/>
    <dgm:cxn modelId="{EBB7696E-9783-4D2A-AF84-5F2FE7397CB0}" srcId="{2754402E-43A1-4A15-9E41-4B71D72C19E0}" destId="{BFFEF899-42BC-4F06-9CF6-E540A3729ABE}" srcOrd="2" destOrd="0" parTransId="{404427F9-637F-427C-9B6F-B90E24DF1712}" sibTransId="{DA43B63A-E28D-4828-BE5A-26AC989741E8}"/>
    <dgm:cxn modelId="{8CDE1E8F-0D79-47B2-A20D-5572F36EDC3B}" type="presParOf" srcId="{13573D0C-B045-4684-A8A9-182DC3DCA178}" destId="{A0C26A71-87C2-4577-A1E4-12C1DEE91E93}" srcOrd="0" destOrd="0" presId="urn:microsoft.com/office/officeart/2005/8/layout/hList1"/>
    <dgm:cxn modelId="{459F5D19-3532-4F28-9DA3-4C2AC1DD72D3}" type="presParOf" srcId="{A0C26A71-87C2-4577-A1E4-12C1DEE91E93}" destId="{C6F2FA18-F870-4E48-9AB1-3538F7166BC0}" srcOrd="0" destOrd="0" presId="urn:microsoft.com/office/officeart/2005/8/layout/hList1"/>
    <dgm:cxn modelId="{18975086-B644-493C-BC86-044F5F89976B}" type="presParOf" srcId="{A0C26A71-87C2-4577-A1E4-12C1DEE91E93}" destId="{FE280BBC-C7E5-4A30-997E-626C12F9248B}" srcOrd="1" destOrd="0" presId="urn:microsoft.com/office/officeart/2005/8/layout/hList1"/>
    <dgm:cxn modelId="{266B6E0A-A2A4-4F29-965D-53ADA4979143}" type="presParOf" srcId="{13573D0C-B045-4684-A8A9-182DC3DCA178}" destId="{8FECAC11-E9CD-4BCE-8505-3D2ABA7CAF23}" srcOrd="1" destOrd="0" presId="urn:microsoft.com/office/officeart/2005/8/layout/hList1"/>
    <dgm:cxn modelId="{76ADBB97-9038-4714-BD1A-721F44A6EA3F}" type="presParOf" srcId="{13573D0C-B045-4684-A8A9-182DC3DCA178}" destId="{DCFDFB5A-9244-4592-A62A-1EB5F940500C}" srcOrd="2" destOrd="0" presId="urn:microsoft.com/office/officeart/2005/8/layout/hList1"/>
    <dgm:cxn modelId="{7B43286F-67B1-4452-9A2B-ADF1AE9E4D4F}" type="presParOf" srcId="{DCFDFB5A-9244-4592-A62A-1EB5F940500C}" destId="{C88C1DAF-27A4-4E37-B3B0-AB5A694F49CF}" srcOrd="0" destOrd="0" presId="urn:microsoft.com/office/officeart/2005/8/layout/hList1"/>
    <dgm:cxn modelId="{6C48DA22-371D-4106-BBC1-0A0C457F7808}" type="presParOf" srcId="{DCFDFB5A-9244-4592-A62A-1EB5F940500C}" destId="{D7A11432-00D6-4D05-8BA8-F8D9EFE1BC0B}" srcOrd="1" destOrd="0" presId="urn:microsoft.com/office/officeart/2005/8/layout/hList1"/>
    <dgm:cxn modelId="{2F35BCD0-8E8F-4382-8666-E0E4D7D2B367}" type="presParOf" srcId="{13573D0C-B045-4684-A8A9-182DC3DCA178}" destId="{0FB06291-3CAB-40AC-ADFA-6BB3CF9D2736}" srcOrd="3" destOrd="0" presId="urn:microsoft.com/office/officeart/2005/8/layout/hList1"/>
    <dgm:cxn modelId="{1DFAE3C1-3958-4B1A-BB7A-53216442B3B2}" type="presParOf" srcId="{13573D0C-B045-4684-A8A9-182DC3DCA178}" destId="{379FFD68-5472-4895-9763-9C1008625422}" srcOrd="4" destOrd="0" presId="urn:microsoft.com/office/officeart/2005/8/layout/hList1"/>
    <dgm:cxn modelId="{F8331A3E-AD09-4A30-ADB6-0DA1D4EED385}" type="presParOf" srcId="{379FFD68-5472-4895-9763-9C1008625422}" destId="{28E398EF-EEC3-46E2-83A1-302B4F3F1760}" srcOrd="0" destOrd="0" presId="urn:microsoft.com/office/officeart/2005/8/layout/hList1"/>
    <dgm:cxn modelId="{4CC822D0-958C-4062-9674-AE9165E66212}" type="presParOf" srcId="{379FFD68-5472-4895-9763-9C1008625422}" destId="{76090828-94CB-4DD8-B552-A7ECE19492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995BE7-605D-433C-B9E8-357553715092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81AD8F-0E0F-402D-82BD-E112619991E8}">
      <dgm:prSet phldrT="[Text]"/>
      <dgm:spPr/>
      <dgm:t>
        <a:bodyPr/>
        <a:lstStyle/>
        <a:p>
          <a:r>
            <a:rPr lang="en-US" dirty="0" smtClean="0"/>
            <a:t>Act? </a:t>
          </a:r>
          <a:endParaRPr lang="en-US" dirty="0"/>
        </a:p>
      </dgm:t>
    </dgm:pt>
    <dgm:pt modelId="{58FCB833-0783-4E5B-B6B4-ADF3C65F284B}" type="parTrans" cxnId="{66FDD88A-D62F-4935-A634-3B3F7D4F354E}">
      <dgm:prSet/>
      <dgm:spPr/>
      <dgm:t>
        <a:bodyPr/>
        <a:lstStyle/>
        <a:p>
          <a:endParaRPr lang="en-US"/>
        </a:p>
      </dgm:t>
    </dgm:pt>
    <dgm:pt modelId="{7667BD6E-5F62-47D4-ADFD-CDA322D1247F}" type="sibTrans" cxnId="{66FDD88A-D62F-4935-A634-3B3F7D4F354E}">
      <dgm:prSet/>
      <dgm:spPr/>
      <dgm:t>
        <a:bodyPr/>
        <a:lstStyle/>
        <a:p>
          <a:endParaRPr lang="en-US"/>
        </a:p>
      </dgm:t>
    </dgm:pt>
    <dgm:pt modelId="{6DE3D6A2-1D22-4776-AF2C-2646629BCE8B}">
      <dgm:prSet phldrT="[Text]"/>
      <dgm:spPr/>
      <dgm:t>
        <a:bodyPr/>
        <a:lstStyle/>
        <a:p>
          <a:r>
            <a:rPr lang="en-US" dirty="0" smtClean="0"/>
            <a:t>Funding</a:t>
          </a:r>
          <a:endParaRPr lang="en-US" dirty="0"/>
        </a:p>
      </dgm:t>
    </dgm:pt>
    <dgm:pt modelId="{9EA68427-09BF-4DB5-833F-603B74613ED8}" type="parTrans" cxnId="{DB0D405D-C49A-44C1-BABD-549A3F26E9EA}">
      <dgm:prSet/>
      <dgm:spPr/>
      <dgm:t>
        <a:bodyPr/>
        <a:lstStyle/>
        <a:p>
          <a:endParaRPr lang="en-US"/>
        </a:p>
      </dgm:t>
    </dgm:pt>
    <dgm:pt modelId="{FA544352-F69B-43B5-92D6-1B0BE6B821D9}" type="sibTrans" cxnId="{DB0D405D-C49A-44C1-BABD-549A3F26E9EA}">
      <dgm:prSet/>
      <dgm:spPr/>
      <dgm:t>
        <a:bodyPr/>
        <a:lstStyle/>
        <a:p>
          <a:endParaRPr lang="en-US"/>
        </a:p>
      </dgm:t>
    </dgm:pt>
    <dgm:pt modelId="{F60C0EB7-BD33-47FC-82E5-3E54D2351834}">
      <dgm:prSet/>
      <dgm:spPr/>
      <dgm:t>
        <a:bodyPr/>
        <a:lstStyle/>
        <a:p>
          <a:pPr rtl="0"/>
          <a:r>
            <a:rPr lang="en-US" dirty="0" smtClean="0"/>
            <a:t>Min. 100 days unskilled manual work to every rural household.</a:t>
          </a:r>
          <a:endParaRPr lang="en-US" dirty="0"/>
        </a:p>
      </dgm:t>
    </dgm:pt>
    <dgm:pt modelId="{C3912FF7-6257-4530-AD5C-EB2FD66683AA}" type="parTrans" cxnId="{C5DE1E12-A29B-4BB1-834F-5B1D0FE673BA}">
      <dgm:prSet/>
      <dgm:spPr/>
      <dgm:t>
        <a:bodyPr/>
        <a:lstStyle/>
        <a:p>
          <a:endParaRPr lang="en-US"/>
        </a:p>
      </dgm:t>
    </dgm:pt>
    <dgm:pt modelId="{77ECCFBB-8E3F-4497-890C-A4237D1D23AD}" type="sibTrans" cxnId="{C5DE1E12-A29B-4BB1-834F-5B1D0FE673BA}">
      <dgm:prSet/>
      <dgm:spPr/>
      <dgm:t>
        <a:bodyPr/>
        <a:lstStyle/>
        <a:p>
          <a:endParaRPr lang="en-US"/>
        </a:p>
      </dgm:t>
    </dgm:pt>
    <dgm:pt modelId="{31927A2D-0B6B-4A99-AA73-1A4FD9A94384}">
      <dgm:prSet/>
      <dgm:spPr/>
      <dgm:t>
        <a:bodyPr/>
        <a:lstStyle/>
        <a:p>
          <a:pPr rtl="0"/>
          <a:r>
            <a:rPr lang="en-US" dirty="0" smtClean="0"/>
            <a:t>2009: "M" added. (why not MGNREGA!!)</a:t>
          </a:r>
          <a:endParaRPr lang="en-US" dirty="0"/>
        </a:p>
      </dgm:t>
    </dgm:pt>
    <dgm:pt modelId="{2EF31AF4-AAB8-4602-A3F9-08FD7AEB21CC}" type="parTrans" cxnId="{7944705B-B1D1-4FDF-8891-659ACFC82DE7}">
      <dgm:prSet/>
      <dgm:spPr/>
      <dgm:t>
        <a:bodyPr/>
        <a:lstStyle/>
        <a:p>
          <a:endParaRPr lang="en-US"/>
        </a:p>
      </dgm:t>
    </dgm:pt>
    <dgm:pt modelId="{FD2750E0-ABD8-46E7-BB81-F762D2CB4F7B}" type="sibTrans" cxnId="{7944705B-B1D1-4FDF-8891-659ACFC82DE7}">
      <dgm:prSet/>
      <dgm:spPr/>
      <dgm:t>
        <a:bodyPr/>
        <a:lstStyle/>
        <a:p>
          <a:endParaRPr lang="en-US"/>
        </a:p>
      </dgm:t>
    </dgm:pt>
    <dgm:pt modelId="{7DAEE3F2-8E36-496D-9132-30ECCFBFDCD1}">
      <dgm:prSet phldrT="[Text]"/>
      <dgm:spPr/>
      <dgm:t>
        <a:bodyPr/>
        <a:lstStyle/>
        <a:p>
          <a:r>
            <a:rPr lang="en-US" dirty="0" smtClean="0"/>
            <a:t>2005: National Rural Employment Guarantee Act</a:t>
          </a:r>
          <a:endParaRPr lang="en-US" dirty="0"/>
        </a:p>
      </dgm:t>
    </dgm:pt>
    <dgm:pt modelId="{A7A442A0-D66B-415C-B278-50ED6225456A}" type="parTrans" cxnId="{822960E8-8821-4F1F-BAD9-EB99F90572FF}">
      <dgm:prSet/>
      <dgm:spPr/>
      <dgm:t>
        <a:bodyPr/>
        <a:lstStyle/>
        <a:p>
          <a:endParaRPr lang="en-US"/>
        </a:p>
      </dgm:t>
    </dgm:pt>
    <dgm:pt modelId="{B244731F-33E5-4026-9A9B-87F57005614B}" type="sibTrans" cxnId="{822960E8-8821-4F1F-BAD9-EB99F90572FF}">
      <dgm:prSet/>
      <dgm:spPr/>
      <dgm:t>
        <a:bodyPr/>
        <a:lstStyle/>
        <a:p>
          <a:endParaRPr lang="en-US"/>
        </a:p>
      </dgm:t>
    </dgm:pt>
    <dgm:pt modelId="{59EEB303-8085-4192-B497-2927FEFC20F4}">
      <dgm:prSet/>
      <dgm:spPr/>
      <dgm:t>
        <a:bodyPr/>
        <a:lstStyle/>
        <a:p>
          <a:pPr rtl="0"/>
          <a:r>
            <a:rPr lang="en-US" dirty="0" smtClean="0"/>
            <a:t>What? </a:t>
          </a:r>
          <a:endParaRPr lang="en-US" dirty="0"/>
        </a:p>
      </dgm:t>
    </dgm:pt>
    <dgm:pt modelId="{541B17D0-6BAB-47DD-AF1A-17A7F2914577}" type="parTrans" cxnId="{7BCF2D9C-2DEC-4CD3-B09C-0647A4AE0768}">
      <dgm:prSet/>
      <dgm:spPr/>
      <dgm:t>
        <a:bodyPr/>
        <a:lstStyle/>
        <a:p>
          <a:endParaRPr lang="en-US"/>
        </a:p>
      </dgm:t>
    </dgm:pt>
    <dgm:pt modelId="{B355420C-9278-499C-95F5-8933292156F1}" type="sibTrans" cxnId="{7BCF2D9C-2DEC-4CD3-B09C-0647A4AE0768}">
      <dgm:prSet/>
      <dgm:spPr/>
      <dgm:t>
        <a:bodyPr/>
        <a:lstStyle/>
        <a:p>
          <a:endParaRPr lang="en-US"/>
        </a:p>
      </dgm:t>
    </dgm:pt>
    <dgm:pt modelId="{14E46459-E0E8-41C2-B017-F1E58EE1E89E}">
      <dgm:prSet phldrT="[Text]"/>
      <dgm:spPr/>
      <dgm:t>
        <a:bodyPr/>
        <a:lstStyle/>
        <a:p>
          <a:r>
            <a:rPr lang="en-US" dirty="0" smtClean="0"/>
            <a:t>Core of the core scheme. Union bears 100% unskilled laborer’s wages, 75% material, 6% admin</a:t>
          </a:r>
          <a:endParaRPr lang="en-US" dirty="0"/>
        </a:p>
      </dgm:t>
    </dgm:pt>
    <dgm:pt modelId="{A471B847-F7E9-41BB-83B3-9AC9B11C0524}" type="parTrans" cxnId="{ACB9A08F-577E-46D6-991D-1FB3FB52EFB4}">
      <dgm:prSet/>
      <dgm:spPr/>
      <dgm:t>
        <a:bodyPr/>
        <a:lstStyle/>
        <a:p>
          <a:endParaRPr lang="en-US"/>
        </a:p>
      </dgm:t>
    </dgm:pt>
    <dgm:pt modelId="{A5C62D12-C513-438E-B3BA-6C9128909FB4}" type="sibTrans" cxnId="{ACB9A08F-577E-46D6-991D-1FB3FB52EFB4}">
      <dgm:prSet/>
      <dgm:spPr/>
      <dgm:t>
        <a:bodyPr/>
        <a:lstStyle/>
        <a:p>
          <a:endParaRPr lang="en-US"/>
        </a:p>
      </dgm:t>
    </dgm:pt>
    <dgm:pt modelId="{1722D3D0-76EF-4726-8B84-C47687421BAC}">
      <dgm:prSet phldrT="[Text]"/>
      <dgm:spPr/>
      <dgm:t>
        <a:bodyPr/>
        <a:lstStyle/>
        <a:p>
          <a:r>
            <a:rPr lang="en-US" dirty="0" smtClean="0"/>
            <a:t>Budget 2017: </a:t>
          </a:r>
          <a:r>
            <a:rPr lang="en-US" u="sng" dirty="0" smtClean="0"/>
            <a:t>48k crores</a:t>
          </a:r>
          <a:endParaRPr lang="en-US" u="sng" dirty="0"/>
        </a:p>
      </dgm:t>
    </dgm:pt>
    <dgm:pt modelId="{F7D017BD-4115-488C-BAE7-4239957A19CB}" type="parTrans" cxnId="{DD695C19-0788-4CA9-8658-AED0036B005B}">
      <dgm:prSet/>
      <dgm:spPr/>
      <dgm:t>
        <a:bodyPr/>
        <a:lstStyle/>
        <a:p>
          <a:endParaRPr lang="en-US"/>
        </a:p>
      </dgm:t>
    </dgm:pt>
    <dgm:pt modelId="{77D9C3FB-1B0C-4CA6-9386-6B7DF3DDDF32}" type="sibTrans" cxnId="{DD695C19-0788-4CA9-8658-AED0036B005B}">
      <dgm:prSet/>
      <dgm:spPr/>
      <dgm:t>
        <a:bodyPr/>
        <a:lstStyle/>
        <a:p>
          <a:endParaRPr lang="en-US"/>
        </a:p>
      </dgm:t>
    </dgm:pt>
    <dgm:pt modelId="{90C8A652-5556-403B-94AD-FEBD50BCF70D}">
      <dgm:prSet/>
      <dgm:spPr/>
      <dgm:t>
        <a:bodyPr/>
        <a:lstStyle/>
        <a:p>
          <a:pPr rtl="0"/>
          <a:r>
            <a:rPr lang="en-US" smtClean="0"/>
            <a:t>ICT, E-Governance?</a:t>
          </a:r>
          <a:endParaRPr lang="en-US" dirty="0"/>
        </a:p>
      </dgm:t>
    </dgm:pt>
    <dgm:pt modelId="{A94F7C12-7601-4B1F-8B2A-47836BA8EFDC}" type="parTrans" cxnId="{AA126900-0A82-406B-8543-0F82D295C303}">
      <dgm:prSet/>
      <dgm:spPr/>
      <dgm:t>
        <a:bodyPr/>
        <a:lstStyle/>
        <a:p>
          <a:endParaRPr lang="en-US"/>
        </a:p>
      </dgm:t>
    </dgm:pt>
    <dgm:pt modelId="{CCD6213D-8467-42BC-A8E2-D29E427ED8FA}" type="sibTrans" cxnId="{AA126900-0A82-406B-8543-0F82D295C303}">
      <dgm:prSet/>
      <dgm:spPr/>
      <dgm:t>
        <a:bodyPr/>
        <a:lstStyle/>
        <a:p>
          <a:endParaRPr lang="en-US"/>
        </a:p>
      </dgm:t>
    </dgm:pt>
    <dgm:pt modelId="{24149FFD-6150-41B5-8506-044DFA62EF7C}">
      <dgm:prSet/>
      <dgm:spPr/>
      <dgm:t>
        <a:bodyPr/>
        <a:lstStyle/>
        <a:p>
          <a:pPr rtl="0"/>
          <a:r>
            <a:rPr lang="en-US" dirty="0" err="1" smtClean="0"/>
            <a:t>NREGASoft</a:t>
          </a:r>
          <a:r>
            <a:rPr lang="en-US" dirty="0" smtClean="0"/>
            <a:t> , DBT</a:t>
          </a:r>
          <a:endParaRPr lang="en-US" dirty="0"/>
        </a:p>
      </dgm:t>
    </dgm:pt>
    <dgm:pt modelId="{A03B89E8-2D09-4956-8E77-C866E6400FA8}" type="parTrans" cxnId="{D712C1E9-03B0-4F5E-BA88-451261FB4D8F}">
      <dgm:prSet/>
      <dgm:spPr/>
      <dgm:t>
        <a:bodyPr/>
        <a:lstStyle/>
        <a:p>
          <a:endParaRPr lang="en-US"/>
        </a:p>
      </dgm:t>
    </dgm:pt>
    <dgm:pt modelId="{731ECA09-8510-4359-9B90-EC5B7E71B1ED}" type="sibTrans" cxnId="{D712C1E9-03B0-4F5E-BA88-451261FB4D8F}">
      <dgm:prSet/>
      <dgm:spPr/>
      <dgm:t>
        <a:bodyPr/>
        <a:lstStyle/>
        <a:p>
          <a:endParaRPr lang="en-US"/>
        </a:p>
      </dgm:t>
    </dgm:pt>
    <dgm:pt modelId="{F4FC571D-1337-4D81-AC3B-BF54FC6BD8EC}">
      <dgm:prSet/>
      <dgm:spPr/>
      <dgm:t>
        <a:bodyPr/>
        <a:lstStyle/>
        <a:p>
          <a:pPr rtl="0"/>
          <a:r>
            <a:rPr lang="en-US" dirty="0" smtClean="0"/>
            <a:t>Budget 2017: Geotagging of all assets</a:t>
          </a:r>
          <a:endParaRPr lang="en-US" dirty="0"/>
        </a:p>
      </dgm:t>
    </dgm:pt>
    <dgm:pt modelId="{01DF96CE-E73A-4007-A7D9-99E34A8D452A}" type="parTrans" cxnId="{5BB6328C-7DF1-414C-B5D5-B3642728C297}">
      <dgm:prSet/>
      <dgm:spPr/>
      <dgm:t>
        <a:bodyPr/>
        <a:lstStyle/>
        <a:p>
          <a:endParaRPr lang="en-US"/>
        </a:p>
      </dgm:t>
    </dgm:pt>
    <dgm:pt modelId="{6E1AFD80-E14D-4424-A9E2-B1DA42095B6D}" type="sibTrans" cxnId="{5BB6328C-7DF1-414C-B5D5-B3642728C297}">
      <dgm:prSet/>
      <dgm:spPr/>
      <dgm:t>
        <a:bodyPr/>
        <a:lstStyle/>
        <a:p>
          <a:endParaRPr lang="en-US"/>
        </a:p>
      </dgm:t>
    </dgm:pt>
    <dgm:pt modelId="{29AFC836-EBD0-42E6-9DB9-1E75BD41A411}" type="pres">
      <dgm:prSet presAssocID="{AE995BE7-605D-433C-B9E8-3575537150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1391DC-AA9F-4105-862D-0CD129D45C2D}" type="pres">
      <dgm:prSet presAssocID="{5F81AD8F-0E0F-402D-82BD-E112619991E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50F70-4AB2-44F4-B65D-2E990F6D66AF}" type="pres">
      <dgm:prSet presAssocID="{7667BD6E-5F62-47D4-ADFD-CDA322D1247F}" presName="sibTrans" presStyleCnt="0"/>
      <dgm:spPr/>
      <dgm:t>
        <a:bodyPr/>
        <a:lstStyle/>
        <a:p>
          <a:endParaRPr lang="en-US"/>
        </a:p>
      </dgm:t>
    </dgm:pt>
    <dgm:pt modelId="{64301780-AC0B-4B5D-80E1-4E90B068FD1E}" type="pres">
      <dgm:prSet presAssocID="{59EEB303-8085-4192-B497-2927FEFC20F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E44BD-C156-4753-B214-04A15D20EC72}" type="pres">
      <dgm:prSet presAssocID="{B355420C-9278-499C-95F5-8933292156F1}" presName="sibTrans" presStyleCnt="0"/>
      <dgm:spPr/>
      <dgm:t>
        <a:bodyPr/>
        <a:lstStyle/>
        <a:p>
          <a:endParaRPr lang="en-US"/>
        </a:p>
      </dgm:t>
    </dgm:pt>
    <dgm:pt modelId="{77F812F6-1B1B-4140-AF09-08128C65C7D2}" type="pres">
      <dgm:prSet presAssocID="{6DE3D6A2-1D22-4776-AF2C-2646629BCE8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D80E5-2477-4208-8B70-5FD89387A9EE}" type="pres">
      <dgm:prSet presAssocID="{FA544352-F69B-43B5-92D6-1B0BE6B821D9}" presName="sibTrans" presStyleCnt="0"/>
      <dgm:spPr/>
    </dgm:pt>
    <dgm:pt modelId="{A1BBC88A-2277-493E-B5C0-A721787EC235}" type="pres">
      <dgm:prSet presAssocID="{90C8A652-5556-403B-94AD-FEBD50BCF70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06A63D-0B61-4E4F-8696-EEDFF30337DE}" type="presOf" srcId="{7DAEE3F2-8E36-496D-9132-30ECCFBFDCD1}" destId="{F91391DC-AA9F-4105-862D-0CD129D45C2D}" srcOrd="0" destOrd="1" presId="urn:microsoft.com/office/officeart/2005/8/layout/default"/>
    <dgm:cxn modelId="{C5DE1E12-A29B-4BB1-834F-5B1D0FE673BA}" srcId="{59EEB303-8085-4192-B497-2927FEFC20F4}" destId="{F60C0EB7-BD33-47FC-82E5-3E54D2351834}" srcOrd="0" destOrd="0" parTransId="{C3912FF7-6257-4530-AD5C-EB2FD66683AA}" sibTransId="{77ECCFBB-8E3F-4497-890C-A4237D1D23AD}"/>
    <dgm:cxn modelId="{ACB9A08F-577E-46D6-991D-1FB3FB52EFB4}" srcId="{6DE3D6A2-1D22-4776-AF2C-2646629BCE8B}" destId="{14E46459-E0E8-41C2-B017-F1E58EE1E89E}" srcOrd="0" destOrd="0" parTransId="{A471B847-F7E9-41BB-83B3-9AC9B11C0524}" sibTransId="{A5C62D12-C513-438E-B3BA-6C9128909FB4}"/>
    <dgm:cxn modelId="{D712C1E9-03B0-4F5E-BA88-451261FB4D8F}" srcId="{90C8A652-5556-403B-94AD-FEBD50BCF70D}" destId="{24149FFD-6150-41B5-8506-044DFA62EF7C}" srcOrd="0" destOrd="0" parTransId="{A03B89E8-2D09-4956-8E77-C866E6400FA8}" sibTransId="{731ECA09-8510-4359-9B90-EC5B7E71B1ED}"/>
    <dgm:cxn modelId="{14F226B0-F637-4F12-817C-4D5BB83EAD9F}" type="presOf" srcId="{F4FC571D-1337-4D81-AC3B-BF54FC6BD8EC}" destId="{A1BBC88A-2277-493E-B5C0-A721787EC235}" srcOrd="0" destOrd="2" presId="urn:microsoft.com/office/officeart/2005/8/layout/default"/>
    <dgm:cxn modelId="{AA126900-0A82-406B-8543-0F82D295C303}" srcId="{AE995BE7-605D-433C-B9E8-357553715092}" destId="{90C8A652-5556-403B-94AD-FEBD50BCF70D}" srcOrd="3" destOrd="0" parTransId="{A94F7C12-7601-4B1F-8B2A-47836BA8EFDC}" sibTransId="{CCD6213D-8467-42BC-A8E2-D29E427ED8FA}"/>
    <dgm:cxn modelId="{AB78554D-9148-4AD4-B833-6843FA369E89}" type="presOf" srcId="{5F81AD8F-0E0F-402D-82BD-E112619991E8}" destId="{F91391DC-AA9F-4105-862D-0CD129D45C2D}" srcOrd="0" destOrd="0" presId="urn:microsoft.com/office/officeart/2005/8/layout/default"/>
    <dgm:cxn modelId="{D779C58E-06AF-4002-8BAD-0F3B3F4EC099}" type="presOf" srcId="{AE995BE7-605D-433C-B9E8-357553715092}" destId="{29AFC836-EBD0-42E6-9DB9-1E75BD41A411}" srcOrd="0" destOrd="0" presId="urn:microsoft.com/office/officeart/2005/8/layout/default"/>
    <dgm:cxn modelId="{822960E8-8821-4F1F-BAD9-EB99F90572FF}" srcId="{5F81AD8F-0E0F-402D-82BD-E112619991E8}" destId="{7DAEE3F2-8E36-496D-9132-30ECCFBFDCD1}" srcOrd="0" destOrd="0" parTransId="{A7A442A0-D66B-415C-B278-50ED6225456A}" sibTransId="{B244731F-33E5-4026-9A9B-87F57005614B}"/>
    <dgm:cxn modelId="{F5F4A280-10B9-41CD-B394-7030A3924A35}" type="presOf" srcId="{6DE3D6A2-1D22-4776-AF2C-2646629BCE8B}" destId="{77F812F6-1B1B-4140-AF09-08128C65C7D2}" srcOrd="0" destOrd="0" presId="urn:microsoft.com/office/officeart/2005/8/layout/default"/>
    <dgm:cxn modelId="{F02B3F32-F5DA-41DE-B756-804998AE8D8D}" type="presOf" srcId="{59EEB303-8085-4192-B497-2927FEFC20F4}" destId="{64301780-AC0B-4B5D-80E1-4E90B068FD1E}" srcOrd="0" destOrd="0" presId="urn:microsoft.com/office/officeart/2005/8/layout/default"/>
    <dgm:cxn modelId="{69453BEC-789C-404F-AE24-BEDE1914B8E4}" type="presOf" srcId="{24149FFD-6150-41B5-8506-044DFA62EF7C}" destId="{A1BBC88A-2277-493E-B5C0-A721787EC235}" srcOrd="0" destOrd="1" presId="urn:microsoft.com/office/officeart/2005/8/layout/default"/>
    <dgm:cxn modelId="{DB0D405D-C49A-44C1-BABD-549A3F26E9EA}" srcId="{AE995BE7-605D-433C-B9E8-357553715092}" destId="{6DE3D6A2-1D22-4776-AF2C-2646629BCE8B}" srcOrd="2" destOrd="0" parTransId="{9EA68427-09BF-4DB5-833F-603B74613ED8}" sibTransId="{FA544352-F69B-43B5-92D6-1B0BE6B821D9}"/>
    <dgm:cxn modelId="{7944705B-B1D1-4FDF-8891-659ACFC82DE7}" srcId="{5F81AD8F-0E0F-402D-82BD-E112619991E8}" destId="{31927A2D-0B6B-4A99-AA73-1A4FD9A94384}" srcOrd="1" destOrd="0" parTransId="{2EF31AF4-AAB8-4602-A3F9-08FD7AEB21CC}" sibTransId="{FD2750E0-ABD8-46E7-BB81-F762D2CB4F7B}"/>
    <dgm:cxn modelId="{66FDD88A-D62F-4935-A634-3B3F7D4F354E}" srcId="{AE995BE7-605D-433C-B9E8-357553715092}" destId="{5F81AD8F-0E0F-402D-82BD-E112619991E8}" srcOrd="0" destOrd="0" parTransId="{58FCB833-0783-4E5B-B6B4-ADF3C65F284B}" sibTransId="{7667BD6E-5F62-47D4-ADFD-CDA322D1247F}"/>
    <dgm:cxn modelId="{100F4BFA-F448-4ADD-B1C8-4C55710A8F60}" type="presOf" srcId="{F60C0EB7-BD33-47FC-82E5-3E54D2351834}" destId="{64301780-AC0B-4B5D-80E1-4E90B068FD1E}" srcOrd="0" destOrd="1" presId="urn:microsoft.com/office/officeart/2005/8/layout/default"/>
    <dgm:cxn modelId="{E3B2A07C-B02E-4AD6-8D31-AD4B27EB706F}" type="presOf" srcId="{90C8A652-5556-403B-94AD-FEBD50BCF70D}" destId="{A1BBC88A-2277-493E-B5C0-A721787EC235}" srcOrd="0" destOrd="0" presId="urn:microsoft.com/office/officeart/2005/8/layout/default"/>
    <dgm:cxn modelId="{31592667-73F6-4EED-9CF6-E5EED248401C}" type="presOf" srcId="{14E46459-E0E8-41C2-B017-F1E58EE1E89E}" destId="{77F812F6-1B1B-4140-AF09-08128C65C7D2}" srcOrd="0" destOrd="1" presId="urn:microsoft.com/office/officeart/2005/8/layout/default"/>
    <dgm:cxn modelId="{211CFE60-002A-4E02-AF55-8858797DE194}" type="presOf" srcId="{31927A2D-0B6B-4A99-AA73-1A4FD9A94384}" destId="{F91391DC-AA9F-4105-862D-0CD129D45C2D}" srcOrd="0" destOrd="2" presId="urn:microsoft.com/office/officeart/2005/8/layout/default"/>
    <dgm:cxn modelId="{7BCF2D9C-2DEC-4CD3-B09C-0647A4AE0768}" srcId="{AE995BE7-605D-433C-B9E8-357553715092}" destId="{59EEB303-8085-4192-B497-2927FEFC20F4}" srcOrd="1" destOrd="0" parTransId="{541B17D0-6BAB-47DD-AF1A-17A7F2914577}" sibTransId="{B355420C-9278-499C-95F5-8933292156F1}"/>
    <dgm:cxn modelId="{5BB6328C-7DF1-414C-B5D5-B3642728C297}" srcId="{90C8A652-5556-403B-94AD-FEBD50BCF70D}" destId="{F4FC571D-1337-4D81-AC3B-BF54FC6BD8EC}" srcOrd="1" destOrd="0" parTransId="{01DF96CE-E73A-4007-A7D9-99E34A8D452A}" sibTransId="{6E1AFD80-E14D-4424-A9E2-B1DA42095B6D}"/>
    <dgm:cxn modelId="{B7650DB5-B206-43CE-B069-B28A1E0DC175}" type="presOf" srcId="{1722D3D0-76EF-4726-8B84-C47687421BAC}" destId="{77F812F6-1B1B-4140-AF09-08128C65C7D2}" srcOrd="0" destOrd="2" presId="urn:microsoft.com/office/officeart/2005/8/layout/default"/>
    <dgm:cxn modelId="{DD695C19-0788-4CA9-8658-AED0036B005B}" srcId="{6DE3D6A2-1D22-4776-AF2C-2646629BCE8B}" destId="{1722D3D0-76EF-4726-8B84-C47687421BAC}" srcOrd="1" destOrd="0" parTransId="{F7D017BD-4115-488C-BAE7-4239957A19CB}" sibTransId="{77D9C3FB-1B0C-4CA6-9386-6B7DF3DDDF32}"/>
    <dgm:cxn modelId="{8116651C-A565-4C78-9697-CA5CA7CF47C7}" type="presParOf" srcId="{29AFC836-EBD0-42E6-9DB9-1E75BD41A411}" destId="{F91391DC-AA9F-4105-862D-0CD129D45C2D}" srcOrd="0" destOrd="0" presId="urn:microsoft.com/office/officeart/2005/8/layout/default"/>
    <dgm:cxn modelId="{934D9BD1-A001-4691-9718-871B1793DF8D}" type="presParOf" srcId="{29AFC836-EBD0-42E6-9DB9-1E75BD41A411}" destId="{AF050F70-4AB2-44F4-B65D-2E990F6D66AF}" srcOrd="1" destOrd="0" presId="urn:microsoft.com/office/officeart/2005/8/layout/default"/>
    <dgm:cxn modelId="{09A58FCA-7713-40E4-A4D5-6151FEC5E970}" type="presParOf" srcId="{29AFC836-EBD0-42E6-9DB9-1E75BD41A411}" destId="{64301780-AC0B-4B5D-80E1-4E90B068FD1E}" srcOrd="2" destOrd="0" presId="urn:microsoft.com/office/officeart/2005/8/layout/default"/>
    <dgm:cxn modelId="{470F731A-0D82-4F69-B754-D1E136BDEA4B}" type="presParOf" srcId="{29AFC836-EBD0-42E6-9DB9-1E75BD41A411}" destId="{38DE44BD-C156-4753-B214-04A15D20EC72}" srcOrd="3" destOrd="0" presId="urn:microsoft.com/office/officeart/2005/8/layout/default"/>
    <dgm:cxn modelId="{CC38EBC0-AF71-4339-865E-9A9465F7118A}" type="presParOf" srcId="{29AFC836-EBD0-42E6-9DB9-1E75BD41A411}" destId="{77F812F6-1B1B-4140-AF09-08128C65C7D2}" srcOrd="4" destOrd="0" presId="urn:microsoft.com/office/officeart/2005/8/layout/default"/>
    <dgm:cxn modelId="{7522BFCB-1490-4CA4-8A2C-40565056086F}" type="presParOf" srcId="{29AFC836-EBD0-42E6-9DB9-1E75BD41A411}" destId="{C8DD80E5-2477-4208-8B70-5FD89387A9EE}" srcOrd="5" destOrd="0" presId="urn:microsoft.com/office/officeart/2005/8/layout/default"/>
    <dgm:cxn modelId="{D01F121F-D1A5-48FF-A25C-22EE24598A76}" type="presParOf" srcId="{29AFC836-EBD0-42E6-9DB9-1E75BD41A411}" destId="{A1BBC88A-2277-493E-B5C0-A721787EC23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487C67-2810-4A97-AE7C-FB120E1D393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4BC06C7-F697-455C-AA3E-1794B7BC6B82}">
      <dgm:prSet phldrT="[Text]"/>
      <dgm:spPr/>
      <dgm:t>
        <a:bodyPr/>
        <a:lstStyle/>
        <a:p>
          <a:r>
            <a:rPr lang="en-US" dirty="0" smtClean="0"/>
            <a:t>1999</a:t>
          </a:r>
          <a:endParaRPr lang="en-US" dirty="0"/>
        </a:p>
      </dgm:t>
    </dgm:pt>
    <dgm:pt modelId="{E191C60B-C673-4257-9038-F862FB2882A0}" type="parTrans" cxnId="{4907E2B4-6FDF-4494-B8D9-0DCF913C4DB0}">
      <dgm:prSet/>
      <dgm:spPr/>
      <dgm:t>
        <a:bodyPr/>
        <a:lstStyle/>
        <a:p>
          <a:endParaRPr lang="en-US"/>
        </a:p>
      </dgm:t>
    </dgm:pt>
    <dgm:pt modelId="{FC6BC4EE-279F-4021-B079-57CAF4B7C395}" type="sibTrans" cxnId="{4907E2B4-6FDF-4494-B8D9-0DCF913C4DB0}">
      <dgm:prSet/>
      <dgm:spPr/>
      <dgm:t>
        <a:bodyPr/>
        <a:lstStyle/>
        <a:p>
          <a:endParaRPr lang="en-US"/>
        </a:p>
      </dgm:t>
    </dgm:pt>
    <dgm:pt modelId="{7CFF4403-F076-4551-83E7-BA714D663C3B}">
      <dgm:prSet phldrT="[Text]"/>
      <dgm:spPr/>
      <dgm:t>
        <a:bodyPr/>
        <a:lstStyle/>
        <a:p>
          <a:r>
            <a:rPr lang="en-US" dirty="0" err="1" smtClean="0"/>
            <a:t>Swarnajayanti</a:t>
          </a:r>
          <a:r>
            <a:rPr lang="en-US" dirty="0" smtClean="0"/>
            <a:t> Gram </a:t>
          </a:r>
          <a:r>
            <a:rPr lang="en-US" dirty="0" err="1" smtClean="0"/>
            <a:t>Swarojgar</a:t>
          </a:r>
          <a:r>
            <a:rPr lang="en-US" dirty="0" smtClean="0"/>
            <a:t> Yojana [before that IRDP]</a:t>
          </a:r>
          <a:endParaRPr lang="en-US" dirty="0"/>
        </a:p>
      </dgm:t>
    </dgm:pt>
    <dgm:pt modelId="{DDB827F6-44BC-47AD-8464-A35FF8A23B9E}" type="parTrans" cxnId="{BB1CAFF8-9DFB-4B93-A997-F45F1DBCB822}">
      <dgm:prSet/>
      <dgm:spPr/>
      <dgm:t>
        <a:bodyPr/>
        <a:lstStyle/>
        <a:p>
          <a:endParaRPr lang="en-US"/>
        </a:p>
      </dgm:t>
    </dgm:pt>
    <dgm:pt modelId="{5C470AB8-BD3B-4A0C-B4A3-02A51823F070}" type="sibTrans" cxnId="{BB1CAFF8-9DFB-4B93-A997-F45F1DBCB822}">
      <dgm:prSet/>
      <dgm:spPr/>
      <dgm:t>
        <a:bodyPr/>
        <a:lstStyle/>
        <a:p>
          <a:endParaRPr lang="en-US"/>
        </a:p>
      </dgm:t>
    </dgm:pt>
    <dgm:pt modelId="{432B94CD-DA3A-4CB7-B56E-324664AA049B}">
      <dgm:prSet phldrT="[Text]"/>
      <dgm:spPr/>
      <dgm:t>
        <a:bodyPr/>
        <a:lstStyle/>
        <a:p>
          <a:r>
            <a:rPr lang="en-US" dirty="0" smtClean="0"/>
            <a:t>2010</a:t>
          </a:r>
          <a:endParaRPr lang="en-US" dirty="0"/>
        </a:p>
      </dgm:t>
    </dgm:pt>
    <dgm:pt modelId="{3AB3FC33-8856-445A-B518-F1A4F1614BC6}" type="parTrans" cxnId="{4E664CC7-277D-48E8-87F6-4E5CBEE633F4}">
      <dgm:prSet/>
      <dgm:spPr/>
      <dgm:t>
        <a:bodyPr/>
        <a:lstStyle/>
        <a:p>
          <a:endParaRPr lang="en-US"/>
        </a:p>
      </dgm:t>
    </dgm:pt>
    <dgm:pt modelId="{51B976B6-A8AE-48C0-A557-B0E5B58CC791}" type="sibTrans" cxnId="{4E664CC7-277D-48E8-87F6-4E5CBEE633F4}">
      <dgm:prSet/>
      <dgm:spPr/>
      <dgm:t>
        <a:bodyPr/>
        <a:lstStyle/>
        <a:p>
          <a:endParaRPr lang="en-US"/>
        </a:p>
      </dgm:t>
    </dgm:pt>
    <dgm:pt modelId="{51F55F91-A2C6-44AB-9541-240E88F0FD87}">
      <dgm:prSet phldrT="[Text]"/>
      <dgm:spPr/>
      <dgm:t>
        <a:bodyPr/>
        <a:lstStyle/>
        <a:p>
          <a:r>
            <a:rPr lang="en-US" dirty="0" smtClean="0"/>
            <a:t>National Rural Livelihood Mission “</a:t>
          </a:r>
          <a:r>
            <a:rPr lang="en-US" dirty="0" smtClean="0">
              <a:solidFill>
                <a:srgbClr val="FF0000"/>
              </a:solidFill>
            </a:rPr>
            <a:t>Aajeevika</a:t>
          </a:r>
          <a:r>
            <a:rPr lang="en-US" dirty="0" smtClean="0"/>
            <a:t>”</a:t>
          </a:r>
          <a:endParaRPr lang="en-US" dirty="0"/>
        </a:p>
      </dgm:t>
    </dgm:pt>
    <dgm:pt modelId="{4C69B50E-0AE7-4194-8A47-240716DA6EE0}" type="parTrans" cxnId="{D10A98CB-7AC1-4703-B4D9-72BA3FCEC4C4}">
      <dgm:prSet/>
      <dgm:spPr/>
      <dgm:t>
        <a:bodyPr/>
        <a:lstStyle/>
        <a:p>
          <a:endParaRPr lang="en-US"/>
        </a:p>
      </dgm:t>
    </dgm:pt>
    <dgm:pt modelId="{843AB285-BB16-4354-AB3B-6CFA24E57B1C}" type="sibTrans" cxnId="{D10A98CB-7AC1-4703-B4D9-72BA3FCEC4C4}">
      <dgm:prSet/>
      <dgm:spPr/>
      <dgm:t>
        <a:bodyPr/>
        <a:lstStyle/>
        <a:p>
          <a:endParaRPr lang="en-US"/>
        </a:p>
      </dgm:t>
    </dgm:pt>
    <dgm:pt modelId="{78C2520D-86D8-4D0E-8D6C-FED2C2DF660F}">
      <dgm:prSet phldrT="[Text]"/>
      <dgm:spPr/>
      <dgm:t>
        <a:bodyPr/>
        <a:lstStyle/>
        <a:p>
          <a:r>
            <a:rPr lang="en-US" dirty="0" smtClean="0"/>
            <a:t>25</a:t>
          </a:r>
          <a:r>
            <a:rPr lang="en-US" baseline="30000" dirty="0" smtClean="0"/>
            <a:t>th</a:t>
          </a:r>
          <a:r>
            <a:rPr lang="en-US" dirty="0" smtClean="0"/>
            <a:t> Dec= </a:t>
          </a:r>
          <a:r>
            <a:rPr lang="en-US" dirty="0" err="1" smtClean="0"/>
            <a:t>Antyodaya</a:t>
          </a:r>
          <a:r>
            <a:rPr lang="en-US" dirty="0" smtClean="0"/>
            <a:t> </a:t>
          </a:r>
          <a:r>
            <a:rPr lang="en-US" dirty="0" err="1" smtClean="0"/>
            <a:t>Diwas</a:t>
          </a:r>
          <a:r>
            <a:rPr lang="en-US" dirty="0" smtClean="0"/>
            <a:t>; Modi = Good Governance day : Vajpayee </a:t>
          </a:r>
          <a:r>
            <a:rPr lang="en-US" dirty="0" err="1" smtClean="0"/>
            <a:t>b’day</a:t>
          </a:r>
          <a:endParaRPr lang="en-US" dirty="0"/>
        </a:p>
      </dgm:t>
    </dgm:pt>
    <dgm:pt modelId="{DDFF3A68-0B06-4EFC-89E0-3120B1EDEDC6}" type="parTrans" cxnId="{3F26D9E1-A622-4122-B4A1-ADA629AF0491}">
      <dgm:prSet/>
      <dgm:spPr/>
      <dgm:t>
        <a:bodyPr/>
        <a:lstStyle/>
        <a:p>
          <a:endParaRPr lang="en-US"/>
        </a:p>
      </dgm:t>
    </dgm:pt>
    <dgm:pt modelId="{74172116-9109-492D-931D-CCF4B78C6B86}" type="sibTrans" cxnId="{3F26D9E1-A622-4122-B4A1-ADA629AF0491}">
      <dgm:prSet/>
      <dgm:spPr/>
      <dgm:t>
        <a:bodyPr/>
        <a:lstStyle/>
        <a:p>
          <a:endParaRPr lang="en-US"/>
        </a:p>
      </dgm:t>
    </dgm:pt>
    <dgm:pt modelId="{C4569517-D8F2-4F27-96AF-9AEA8CB1EA04}">
      <dgm:prSet phldrT="[Text]"/>
      <dgm:spPr/>
      <dgm:t>
        <a:bodyPr/>
        <a:lstStyle/>
        <a:p>
          <a:r>
            <a:rPr lang="en-US" dirty="0" smtClean="0"/>
            <a:t>Modi Core Schemes</a:t>
          </a:r>
          <a:endParaRPr lang="en-US" dirty="0"/>
        </a:p>
      </dgm:t>
    </dgm:pt>
    <dgm:pt modelId="{697DEB47-7214-41D1-AAD4-A843243C3A9A}" type="parTrans" cxnId="{6325CF96-07C4-489E-91FC-84222F96FF94}">
      <dgm:prSet/>
      <dgm:spPr/>
      <dgm:t>
        <a:bodyPr/>
        <a:lstStyle/>
        <a:p>
          <a:endParaRPr lang="en-US"/>
        </a:p>
      </dgm:t>
    </dgm:pt>
    <dgm:pt modelId="{7C75F236-CBF8-4A25-B86F-93F0BA6DF23B}" type="sibTrans" cxnId="{6325CF96-07C4-489E-91FC-84222F96FF94}">
      <dgm:prSet/>
      <dgm:spPr/>
      <dgm:t>
        <a:bodyPr/>
        <a:lstStyle/>
        <a:p>
          <a:endParaRPr lang="en-US"/>
        </a:p>
      </dgm:t>
    </dgm:pt>
    <dgm:pt modelId="{91396100-623E-4A85-8C20-CB3220A25F24}">
      <dgm:prSet phldrT="[Text]"/>
      <dgm:spPr/>
      <dgm:t>
        <a:bodyPr/>
        <a:lstStyle/>
        <a:p>
          <a:r>
            <a:rPr lang="en-US" dirty="0" smtClean="0"/>
            <a:t>National Livelihood “</a:t>
          </a:r>
          <a:r>
            <a:rPr lang="en-US" dirty="0" smtClean="0">
              <a:solidFill>
                <a:srgbClr val="FF0000"/>
              </a:solidFill>
            </a:rPr>
            <a:t>Aajeevika</a:t>
          </a:r>
          <a:r>
            <a:rPr lang="en-US" dirty="0" smtClean="0"/>
            <a:t>”</a:t>
          </a:r>
          <a:endParaRPr lang="en-US" dirty="0"/>
        </a:p>
      </dgm:t>
    </dgm:pt>
    <dgm:pt modelId="{7D3B1C1C-D42C-4D4F-9A7A-220C8FAABDFC}" type="parTrans" cxnId="{0EDF561F-F86C-47F3-9E98-6430AF02BC9C}">
      <dgm:prSet/>
      <dgm:spPr/>
      <dgm:t>
        <a:bodyPr/>
        <a:lstStyle/>
        <a:p>
          <a:endParaRPr lang="en-US"/>
        </a:p>
      </dgm:t>
    </dgm:pt>
    <dgm:pt modelId="{B690C35F-E949-4C13-B88F-FC650641327F}" type="sibTrans" cxnId="{0EDF561F-F86C-47F3-9E98-6430AF02BC9C}">
      <dgm:prSet/>
      <dgm:spPr/>
      <dgm:t>
        <a:bodyPr/>
        <a:lstStyle/>
        <a:p>
          <a:endParaRPr lang="en-US"/>
        </a:p>
      </dgm:t>
    </dgm:pt>
    <dgm:pt modelId="{2681FE8B-A0F0-4B17-9907-319FBAF42B1C}">
      <dgm:prSet phldrT="[Text]"/>
      <dgm:spPr/>
      <dgm:t>
        <a:bodyPr/>
        <a:lstStyle/>
        <a:p>
          <a:r>
            <a:rPr lang="en-US" dirty="0" smtClean="0"/>
            <a:t>Urban</a:t>
          </a:r>
          <a:endParaRPr lang="en-US" dirty="0"/>
        </a:p>
      </dgm:t>
    </dgm:pt>
    <dgm:pt modelId="{A634D86B-F1BE-41D9-9F63-B76A9A9BA292}" type="parTrans" cxnId="{BE342F14-6D65-41F8-8DDA-931A380E68DC}">
      <dgm:prSet/>
      <dgm:spPr/>
      <dgm:t>
        <a:bodyPr/>
        <a:lstStyle/>
        <a:p>
          <a:endParaRPr lang="en-US"/>
        </a:p>
      </dgm:t>
    </dgm:pt>
    <dgm:pt modelId="{02D5D5A8-34B8-489F-9F62-A1340A30D5F3}" type="sibTrans" cxnId="{BE342F14-6D65-41F8-8DDA-931A380E68DC}">
      <dgm:prSet/>
      <dgm:spPr/>
      <dgm:t>
        <a:bodyPr/>
        <a:lstStyle/>
        <a:p>
          <a:endParaRPr lang="en-US"/>
        </a:p>
      </dgm:t>
    </dgm:pt>
    <dgm:pt modelId="{6BA5B563-3A5B-4749-9C83-B155EA4FF84F}">
      <dgm:prSet phldrT="[Text]"/>
      <dgm:spPr/>
      <dgm:t>
        <a:bodyPr/>
        <a:lstStyle/>
        <a:p>
          <a:r>
            <a:rPr lang="en-US" dirty="0" smtClean="0"/>
            <a:t>Rural</a:t>
          </a:r>
          <a:endParaRPr lang="en-US" dirty="0"/>
        </a:p>
      </dgm:t>
    </dgm:pt>
    <dgm:pt modelId="{55AD5333-E81C-4652-B524-0C7F0EE3FDD1}" type="parTrans" cxnId="{F2A8EE27-DFF1-4ABE-B598-62BD9E17A0C9}">
      <dgm:prSet/>
      <dgm:spPr/>
      <dgm:t>
        <a:bodyPr/>
        <a:lstStyle/>
        <a:p>
          <a:endParaRPr lang="en-US"/>
        </a:p>
      </dgm:t>
    </dgm:pt>
    <dgm:pt modelId="{F4096A6E-8DC7-45D0-9A7C-FD7A99E4287E}" type="sibTrans" cxnId="{F2A8EE27-DFF1-4ABE-B598-62BD9E17A0C9}">
      <dgm:prSet/>
      <dgm:spPr/>
      <dgm:t>
        <a:bodyPr/>
        <a:lstStyle/>
        <a:p>
          <a:endParaRPr lang="en-US"/>
        </a:p>
      </dgm:t>
    </dgm:pt>
    <dgm:pt modelId="{E3496AFC-192B-444B-8126-7E3BC0BE1BF2}" type="pres">
      <dgm:prSet presAssocID="{B5487C67-2810-4A97-AE7C-FB120E1D393B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79FCE5-BCDB-4D9D-9795-6A7F435C96E8}" type="pres">
      <dgm:prSet presAssocID="{A4BC06C7-F697-455C-AA3E-1794B7BC6B82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F740B-5DC5-421E-A235-F8677C718FCC}" type="pres">
      <dgm:prSet presAssocID="{A4BC06C7-F697-455C-AA3E-1794B7BC6B82}" presName="childText1" presStyleLbl="solidAlignAcc1" presStyleIdx="0" presStyleCnt="3" custScaleX="891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5D367-A3AC-42B1-92E3-461087100FB9}" type="pres">
      <dgm:prSet presAssocID="{432B94CD-DA3A-4CB7-B56E-324664AA049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2B11D6-5174-4E37-8D11-2579474BA272}" type="pres">
      <dgm:prSet presAssocID="{432B94CD-DA3A-4CB7-B56E-324664AA049B}" presName="childText2" presStyleLbl="solidAlignAcc1" presStyleIdx="1" presStyleCnt="3" custScaleX="1051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B6B109-9E1A-4631-AA29-C3049E0884EB}" type="pres">
      <dgm:prSet presAssocID="{C4569517-D8F2-4F27-96AF-9AEA8CB1EA04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A0BDD-827E-4A92-826C-8CCA5D2B40FA}" type="pres">
      <dgm:prSet presAssocID="{C4569517-D8F2-4F27-96AF-9AEA8CB1EA0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F19379-C612-4776-B445-844A39FECFD3}" type="presOf" srcId="{78C2520D-86D8-4D0E-8D6C-FED2C2DF660F}" destId="{A12B11D6-5174-4E37-8D11-2579474BA272}" srcOrd="0" destOrd="1" presId="urn:microsoft.com/office/officeart/2009/3/layout/IncreasingArrowsProcess"/>
    <dgm:cxn modelId="{4E664CC7-277D-48E8-87F6-4E5CBEE633F4}" srcId="{B5487C67-2810-4A97-AE7C-FB120E1D393B}" destId="{432B94CD-DA3A-4CB7-B56E-324664AA049B}" srcOrd="1" destOrd="0" parTransId="{3AB3FC33-8856-445A-B518-F1A4F1614BC6}" sibTransId="{51B976B6-A8AE-48C0-A557-B0E5B58CC791}"/>
    <dgm:cxn modelId="{66B113C2-7860-42E4-9536-B6E08DEEE808}" type="presOf" srcId="{432B94CD-DA3A-4CB7-B56E-324664AA049B}" destId="{78B5D367-A3AC-42B1-92E3-461087100FB9}" srcOrd="0" destOrd="0" presId="urn:microsoft.com/office/officeart/2009/3/layout/IncreasingArrowsProcess"/>
    <dgm:cxn modelId="{FD1C620E-4BE4-4EA3-A50A-00F6D27FDAD8}" type="presOf" srcId="{C4569517-D8F2-4F27-96AF-9AEA8CB1EA04}" destId="{B0B6B109-9E1A-4631-AA29-C3049E0884EB}" srcOrd="0" destOrd="0" presId="urn:microsoft.com/office/officeart/2009/3/layout/IncreasingArrowsProcess"/>
    <dgm:cxn modelId="{F2A8EE27-DFF1-4ABE-B598-62BD9E17A0C9}" srcId="{91396100-623E-4A85-8C20-CB3220A25F24}" destId="{6BA5B563-3A5B-4749-9C83-B155EA4FF84F}" srcOrd="1" destOrd="0" parTransId="{55AD5333-E81C-4652-B524-0C7F0EE3FDD1}" sibTransId="{F4096A6E-8DC7-45D0-9A7C-FD7A99E4287E}"/>
    <dgm:cxn modelId="{BB1CAFF8-9DFB-4B93-A997-F45F1DBCB822}" srcId="{A4BC06C7-F697-455C-AA3E-1794B7BC6B82}" destId="{7CFF4403-F076-4551-83E7-BA714D663C3B}" srcOrd="0" destOrd="0" parTransId="{DDB827F6-44BC-47AD-8464-A35FF8A23B9E}" sibTransId="{5C470AB8-BD3B-4A0C-B4A3-02A51823F070}"/>
    <dgm:cxn modelId="{69888E04-297D-4710-B9A8-FBA243E14EC6}" type="presOf" srcId="{7CFF4403-F076-4551-83E7-BA714D663C3B}" destId="{35CF740B-5DC5-421E-A235-F8677C718FCC}" srcOrd="0" destOrd="0" presId="urn:microsoft.com/office/officeart/2009/3/layout/IncreasingArrowsProcess"/>
    <dgm:cxn modelId="{F8CD7302-C576-4572-B79D-638A2076ACE6}" type="presOf" srcId="{6BA5B563-3A5B-4749-9C83-B155EA4FF84F}" destId="{8A0A0BDD-827E-4A92-826C-8CCA5D2B40FA}" srcOrd="0" destOrd="2" presId="urn:microsoft.com/office/officeart/2009/3/layout/IncreasingArrowsProcess"/>
    <dgm:cxn modelId="{D10A98CB-7AC1-4703-B4D9-72BA3FCEC4C4}" srcId="{432B94CD-DA3A-4CB7-B56E-324664AA049B}" destId="{51F55F91-A2C6-44AB-9541-240E88F0FD87}" srcOrd="0" destOrd="0" parTransId="{4C69B50E-0AE7-4194-8A47-240716DA6EE0}" sibTransId="{843AB285-BB16-4354-AB3B-6CFA24E57B1C}"/>
    <dgm:cxn modelId="{866EAE97-08D2-44FF-AE51-8CB675C108E5}" type="presOf" srcId="{2681FE8B-A0F0-4B17-9907-319FBAF42B1C}" destId="{8A0A0BDD-827E-4A92-826C-8CCA5D2B40FA}" srcOrd="0" destOrd="1" presId="urn:microsoft.com/office/officeart/2009/3/layout/IncreasingArrowsProcess"/>
    <dgm:cxn modelId="{76F0C9F6-5071-464E-8A07-B38DF3C53E27}" type="presOf" srcId="{B5487C67-2810-4A97-AE7C-FB120E1D393B}" destId="{E3496AFC-192B-444B-8126-7E3BC0BE1BF2}" srcOrd="0" destOrd="0" presId="urn:microsoft.com/office/officeart/2009/3/layout/IncreasingArrowsProcess"/>
    <dgm:cxn modelId="{4907E2B4-6FDF-4494-B8D9-0DCF913C4DB0}" srcId="{B5487C67-2810-4A97-AE7C-FB120E1D393B}" destId="{A4BC06C7-F697-455C-AA3E-1794B7BC6B82}" srcOrd="0" destOrd="0" parTransId="{E191C60B-C673-4257-9038-F862FB2882A0}" sibTransId="{FC6BC4EE-279F-4021-B079-57CAF4B7C395}"/>
    <dgm:cxn modelId="{BE342F14-6D65-41F8-8DDA-931A380E68DC}" srcId="{91396100-623E-4A85-8C20-CB3220A25F24}" destId="{2681FE8B-A0F0-4B17-9907-319FBAF42B1C}" srcOrd="0" destOrd="0" parTransId="{A634D86B-F1BE-41D9-9F63-B76A9A9BA292}" sibTransId="{02D5D5A8-34B8-489F-9F62-A1340A30D5F3}"/>
    <dgm:cxn modelId="{BD8E4BB6-4B45-453A-BF8A-A2DFF45301FD}" type="presOf" srcId="{A4BC06C7-F697-455C-AA3E-1794B7BC6B82}" destId="{E779FCE5-BCDB-4D9D-9795-6A7F435C96E8}" srcOrd="0" destOrd="0" presId="urn:microsoft.com/office/officeart/2009/3/layout/IncreasingArrowsProcess"/>
    <dgm:cxn modelId="{6C4385FC-AC31-436F-B661-2CF2ADB2E771}" type="presOf" srcId="{91396100-623E-4A85-8C20-CB3220A25F24}" destId="{8A0A0BDD-827E-4A92-826C-8CCA5D2B40FA}" srcOrd="0" destOrd="0" presId="urn:microsoft.com/office/officeart/2009/3/layout/IncreasingArrowsProcess"/>
    <dgm:cxn modelId="{91355BDC-C885-49B1-A029-2C828D279B0B}" type="presOf" srcId="{51F55F91-A2C6-44AB-9541-240E88F0FD87}" destId="{A12B11D6-5174-4E37-8D11-2579474BA272}" srcOrd="0" destOrd="0" presId="urn:microsoft.com/office/officeart/2009/3/layout/IncreasingArrowsProcess"/>
    <dgm:cxn modelId="{0EDF561F-F86C-47F3-9E98-6430AF02BC9C}" srcId="{C4569517-D8F2-4F27-96AF-9AEA8CB1EA04}" destId="{91396100-623E-4A85-8C20-CB3220A25F24}" srcOrd="0" destOrd="0" parTransId="{7D3B1C1C-D42C-4D4F-9A7A-220C8FAABDFC}" sibTransId="{B690C35F-E949-4C13-B88F-FC650641327F}"/>
    <dgm:cxn modelId="{6325CF96-07C4-489E-91FC-84222F96FF94}" srcId="{B5487C67-2810-4A97-AE7C-FB120E1D393B}" destId="{C4569517-D8F2-4F27-96AF-9AEA8CB1EA04}" srcOrd="2" destOrd="0" parTransId="{697DEB47-7214-41D1-AAD4-A843243C3A9A}" sibTransId="{7C75F236-CBF8-4A25-B86F-93F0BA6DF23B}"/>
    <dgm:cxn modelId="{3F26D9E1-A622-4122-B4A1-ADA629AF0491}" srcId="{432B94CD-DA3A-4CB7-B56E-324664AA049B}" destId="{78C2520D-86D8-4D0E-8D6C-FED2C2DF660F}" srcOrd="1" destOrd="0" parTransId="{DDFF3A68-0B06-4EFC-89E0-3120B1EDEDC6}" sibTransId="{74172116-9109-492D-931D-CCF4B78C6B86}"/>
    <dgm:cxn modelId="{679021CF-A546-4159-B2D8-6029F5D8D154}" type="presParOf" srcId="{E3496AFC-192B-444B-8126-7E3BC0BE1BF2}" destId="{E779FCE5-BCDB-4D9D-9795-6A7F435C96E8}" srcOrd="0" destOrd="0" presId="urn:microsoft.com/office/officeart/2009/3/layout/IncreasingArrowsProcess"/>
    <dgm:cxn modelId="{CDEE7F94-CF7E-41D8-8C41-C54CE0F722A4}" type="presParOf" srcId="{E3496AFC-192B-444B-8126-7E3BC0BE1BF2}" destId="{35CF740B-5DC5-421E-A235-F8677C718FCC}" srcOrd="1" destOrd="0" presId="urn:microsoft.com/office/officeart/2009/3/layout/IncreasingArrowsProcess"/>
    <dgm:cxn modelId="{B655240E-2855-4FBB-A094-109113C251FA}" type="presParOf" srcId="{E3496AFC-192B-444B-8126-7E3BC0BE1BF2}" destId="{78B5D367-A3AC-42B1-92E3-461087100FB9}" srcOrd="2" destOrd="0" presId="urn:microsoft.com/office/officeart/2009/3/layout/IncreasingArrowsProcess"/>
    <dgm:cxn modelId="{DCF95649-6B54-4076-A071-59B892AB86AC}" type="presParOf" srcId="{E3496AFC-192B-444B-8126-7E3BC0BE1BF2}" destId="{A12B11D6-5174-4E37-8D11-2579474BA272}" srcOrd="3" destOrd="0" presId="urn:microsoft.com/office/officeart/2009/3/layout/IncreasingArrowsProcess"/>
    <dgm:cxn modelId="{D1C17281-7503-4952-930B-966D01B915E1}" type="presParOf" srcId="{E3496AFC-192B-444B-8126-7E3BC0BE1BF2}" destId="{B0B6B109-9E1A-4631-AA29-C3049E0884EB}" srcOrd="4" destOrd="0" presId="urn:microsoft.com/office/officeart/2009/3/layout/IncreasingArrowsProcess"/>
    <dgm:cxn modelId="{D5CD221F-0201-4F62-87E4-130E2FE31255}" type="presParOf" srcId="{E3496AFC-192B-444B-8126-7E3BC0BE1BF2}" destId="{8A0A0BDD-827E-4A92-826C-8CCA5D2B40FA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33107" y="455254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46115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HDI: 131/188</a:t>
          </a:r>
          <a:endParaRPr lang="en-US" sz="1900" kern="1200" dirty="0"/>
        </a:p>
      </dsp:txBody>
      <dsp:txXfrm>
        <a:off x="1346115" y="2159314"/>
        <a:ext cx="2106407" cy="662689"/>
      </dsp:txXfrm>
    </dsp:sp>
    <dsp:sp modelId="{E0FE2021-77F9-4D5F-9367-EDE9746EBC1A}">
      <dsp:nvSpPr>
        <dsp:cNvPr id="0" name=""/>
        <dsp:cNvSpPr/>
      </dsp:nvSpPr>
      <dsp:spPr>
        <a:xfrm>
          <a:off x="3736532" y="455254"/>
          <a:ext cx="2099567" cy="189339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5948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5948" y="2159314"/>
        <a:ext cx="2106407" cy="662689"/>
      </dsp:txXfrm>
    </dsp:sp>
    <dsp:sp modelId="{370E0501-54B1-49AA-BAA8-1DE4BDB5A4E9}">
      <dsp:nvSpPr>
        <dsp:cNvPr id="0" name=""/>
        <dsp:cNvSpPr/>
      </dsp:nvSpPr>
      <dsp:spPr>
        <a:xfrm>
          <a:off x="30859" y="3058678"/>
          <a:ext cx="1881566" cy="189339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27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274" y="4762738"/>
        <a:ext cx="2106407" cy="662689"/>
      </dsp:txXfrm>
    </dsp:sp>
    <dsp:sp modelId="{22797C45-D336-43A7-B8AA-FD81238EB858}">
      <dsp:nvSpPr>
        <dsp:cNvPr id="0" name=""/>
        <dsp:cNvSpPr/>
      </dsp:nvSpPr>
      <dsp:spPr>
        <a:xfrm>
          <a:off x="2344357" y="3058678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5736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</a:t>
          </a:r>
          <a:r>
            <a:rPr lang="en-US" sz="1900" kern="1200" dirty="0" smtClean="0"/>
            <a:t>) 125/159</a:t>
          </a:r>
          <a:endParaRPr lang="en-US" sz="1900" kern="1200" dirty="0"/>
        </a:p>
      </dsp:txBody>
      <dsp:txXfrm>
        <a:off x="2557364" y="4762738"/>
        <a:ext cx="2106407" cy="662689"/>
      </dsp:txXfrm>
    </dsp:sp>
    <dsp:sp modelId="{940BC0A3-0028-4DEA-8C06-2455C32F7182}">
      <dsp:nvSpPr>
        <dsp:cNvPr id="0" name=""/>
        <dsp:cNvSpPr/>
      </dsp:nvSpPr>
      <dsp:spPr>
        <a:xfrm>
          <a:off x="5027269" y="3058678"/>
          <a:ext cx="1781760" cy="1893399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47781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47781" y="4762738"/>
        <a:ext cx="2106407" cy="6626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580F6-30DC-47AA-9470-5D130848101C}">
      <dsp:nvSpPr>
        <dsp:cNvPr id="0" name=""/>
        <dsp:cNvSpPr/>
      </dsp:nvSpPr>
      <dsp:spPr>
        <a:xfrm>
          <a:off x="0" y="170043"/>
          <a:ext cx="8797925" cy="103168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Global Hunger Index </a:t>
          </a:r>
          <a:b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(118 counties, high income nations ignored)</a:t>
          </a:r>
          <a:endParaRPr lang="en-US" sz="3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70043"/>
        <a:ext cx="8797925" cy="1031687"/>
      </dsp:txXfrm>
    </dsp:sp>
    <dsp:sp modelId="{E58D5103-B9E3-40C8-B549-BA572AFD212C}">
      <dsp:nvSpPr>
        <dsp:cNvPr id="0" name=""/>
        <dsp:cNvSpPr/>
      </dsp:nvSpPr>
      <dsp:spPr>
        <a:xfrm>
          <a:off x="0" y="1541818"/>
          <a:ext cx="2199481" cy="359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Undernourishment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Insufficient calorie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15% junta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541818"/>
        <a:ext cx="2199481" cy="3594910"/>
      </dsp:txXfrm>
    </dsp:sp>
    <dsp:sp modelId="{5DE52940-DB9B-43D9-9718-996D7B505384}">
      <dsp:nvSpPr>
        <dsp:cNvPr id="0" name=""/>
        <dsp:cNvSpPr/>
      </dsp:nvSpPr>
      <dsp:spPr>
        <a:xfrm>
          <a:off x="2199481" y="1541818"/>
          <a:ext cx="2199481" cy="359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Wasting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 weight for height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Acute undernourishment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~15%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99481" y="1541818"/>
        <a:ext cx="2199481" cy="3594910"/>
      </dsp:txXfrm>
    </dsp:sp>
    <dsp:sp modelId="{5F50883D-2398-4903-B0C7-8D0197752128}">
      <dsp:nvSpPr>
        <dsp:cNvPr id="0" name=""/>
        <dsp:cNvSpPr/>
      </dsp:nvSpPr>
      <dsp:spPr>
        <a:xfrm>
          <a:off x="4398962" y="1541818"/>
          <a:ext cx="2199481" cy="359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stunting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 height for age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Chronic undernourishment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~39%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98962" y="1541818"/>
        <a:ext cx="2199481" cy="3594910"/>
      </dsp:txXfrm>
    </dsp:sp>
    <dsp:sp modelId="{FFEFCAEE-22D5-45A0-B93D-25C0A615BB16}">
      <dsp:nvSpPr>
        <dsp:cNvPr id="0" name=""/>
        <dsp:cNvSpPr/>
      </dsp:nvSpPr>
      <dsp:spPr>
        <a:xfrm>
          <a:off x="6598443" y="1541818"/>
          <a:ext cx="2199481" cy="3594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Child mortality 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&lt;5 deaths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~5%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598443" y="1541818"/>
        <a:ext cx="2199481" cy="3594910"/>
      </dsp:txXfrm>
    </dsp:sp>
    <dsp:sp modelId="{965114BE-E605-4922-8278-CC31C24F2562}">
      <dsp:nvSpPr>
        <dsp:cNvPr id="0" name=""/>
        <dsp:cNvSpPr/>
      </dsp:nvSpPr>
      <dsp:spPr>
        <a:xfrm>
          <a:off x="0" y="5136728"/>
          <a:ext cx="8797925" cy="39943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5F28A-E219-4D94-A996-197A2817CE98}">
      <dsp:nvSpPr>
        <dsp:cNvPr id="0" name=""/>
        <dsp:cNvSpPr/>
      </dsp:nvSpPr>
      <dsp:spPr>
        <a:xfrm>
          <a:off x="0" y="730"/>
          <a:ext cx="3407031" cy="23946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to Coastal provinces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Remittance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137" y="70867"/>
        <a:ext cx="3266757" cy="2254395"/>
      </dsp:txXfrm>
    </dsp:sp>
    <dsp:sp modelId="{377CD3C4-B077-4D0D-8030-0CC27E3AF0A4}">
      <dsp:nvSpPr>
        <dsp:cNvPr id="0" name=""/>
        <dsp:cNvSpPr/>
      </dsp:nvSpPr>
      <dsp:spPr>
        <a:xfrm rot="5400000">
          <a:off x="1254514" y="2455267"/>
          <a:ext cx="898001" cy="1077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 rot="-5400000">
        <a:off x="1380234" y="2545067"/>
        <a:ext cx="646561" cy="628601"/>
      </dsp:txXfrm>
    </dsp:sp>
    <dsp:sp modelId="{F5D6665F-13ED-4B3E-B2E8-814C1794DEF7}">
      <dsp:nvSpPr>
        <dsp:cNvPr id="0" name=""/>
        <dsp:cNvSpPr/>
      </dsp:nvSpPr>
      <dsp:spPr>
        <a:xfrm>
          <a:off x="0" y="3592735"/>
          <a:ext cx="3407031" cy="2394669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Demand </a:t>
          </a: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 </a:t>
          </a: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 poor province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activity, Productivity , Wages 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137" y="3662872"/>
        <a:ext cx="3266757" cy="22543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41BA4-894A-4496-8C0E-8CE41D30A4BD}">
      <dsp:nvSpPr>
        <dsp:cNvPr id="0" name=""/>
        <dsp:cNvSpPr/>
      </dsp:nvSpPr>
      <dsp:spPr>
        <a:xfrm>
          <a:off x="379616" y="1476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Not “Genuine” growth in trade</a:t>
          </a:r>
          <a:endParaRPr lang="en-US" sz="2800" kern="1200" dirty="0"/>
        </a:p>
      </dsp:txBody>
      <dsp:txXfrm>
        <a:off x="379616" y="1476"/>
        <a:ext cx="2189041" cy="1313424"/>
      </dsp:txXfrm>
    </dsp:sp>
    <dsp:sp modelId="{1EFC94CD-7ADE-49BA-9CEC-5761CFAA61EB}">
      <dsp:nvSpPr>
        <dsp:cNvPr id="0" name=""/>
        <dsp:cNvSpPr/>
      </dsp:nvSpPr>
      <dsp:spPr>
        <a:xfrm>
          <a:off x="2787562" y="1476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Excise: area based exemption </a:t>
          </a:r>
          <a:endParaRPr lang="en-US" sz="2800" kern="1200" dirty="0"/>
        </a:p>
      </dsp:txBody>
      <dsp:txXfrm>
        <a:off x="2787562" y="1476"/>
        <a:ext cx="2189041" cy="1313424"/>
      </dsp:txXfrm>
    </dsp:sp>
    <dsp:sp modelId="{DF5B4D1F-F7D5-4ECF-9340-29823C761FB3}">
      <dsp:nvSpPr>
        <dsp:cNvPr id="0" name=""/>
        <dsp:cNvSpPr/>
      </dsp:nvSpPr>
      <dsp:spPr>
        <a:xfrm>
          <a:off x="379616" y="1533805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CST/VAT</a:t>
          </a:r>
          <a:endParaRPr lang="en-US" sz="2800" kern="1200" dirty="0"/>
        </a:p>
      </dsp:txBody>
      <dsp:txXfrm>
        <a:off x="379616" y="1533805"/>
        <a:ext cx="2189041" cy="1313424"/>
      </dsp:txXfrm>
    </dsp:sp>
    <dsp:sp modelId="{42958A2B-EEA3-47A7-BA3A-EF9C54D18E4A}">
      <dsp:nvSpPr>
        <dsp:cNvPr id="0" name=""/>
        <dsp:cNvSpPr/>
      </dsp:nvSpPr>
      <dsp:spPr>
        <a:xfrm>
          <a:off x="2787562" y="1533805"/>
          <a:ext cx="2189041" cy="1313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Hopefully GST will fix.. </a:t>
          </a:r>
          <a:r>
            <a:rPr lang="en-US" sz="2800" kern="1200" dirty="0" smtClean="0">
              <a:sym typeface="Wingdings" panose="05000000000000000000" pitchFamily="2" charset="2"/>
            </a:rPr>
            <a:t></a:t>
          </a:r>
          <a:endParaRPr lang="en-US" sz="2800" kern="1200" dirty="0"/>
        </a:p>
      </dsp:txBody>
      <dsp:txXfrm>
        <a:off x="2787562" y="1533805"/>
        <a:ext cx="2189041" cy="13134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D698A-8C62-4293-BFF9-7F291FF54472}">
      <dsp:nvSpPr>
        <dsp:cNvPr id="0" name=""/>
        <dsp:cNvSpPr/>
      </dsp:nvSpPr>
      <dsp:spPr>
        <a:xfrm>
          <a:off x="1411427" y="264159"/>
          <a:ext cx="3413760" cy="34137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Migration to Coastal provinces</a:t>
          </a:r>
          <a:endParaRPr lang="en-US" sz="1800" kern="1200" dirty="0"/>
        </a:p>
      </dsp:txBody>
      <dsp:txXfrm>
        <a:off x="3210560" y="987551"/>
        <a:ext cx="1219200" cy="1016000"/>
      </dsp:txXfrm>
    </dsp:sp>
    <dsp:sp modelId="{E48C04E2-3657-4CCF-B765-1F950F84053B}">
      <dsp:nvSpPr>
        <dsp:cNvPr id="0" name=""/>
        <dsp:cNvSpPr/>
      </dsp:nvSpPr>
      <dsp:spPr>
        <a:xfrm>
          <a:off x="1341120" y="386079"/>
          <a:ext cx="3413760" cy="34137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Remittance</a:t>
          </a:r>
          <a:endParaRPr lang="en-US" sz="1800" kern="1200" dirty="0"/>
        </a:p>
      </dsp:txBody>
      <dsp:txXfrm>
        <a:off x="2153920" y="2600960"/>
        <a:ext cx="1828800" cy="894080"/>
      </dsp:txXfrm>
    </dsp:sp>
    <dsp:sp modelId="{2606F58B-779C-49FA-9397-3F8313148F8C}">
      <dsp:nvSpPr>
        <dsp:cNvPr id="0" name=""/>
        <dsp:cNvSpPr/>
      </dsp:nvSpPr>
      <dsp:spPr>
        <a:xfrm>
          <a:off x="1270812" y="264159"/>
          <a:ext cx="3413760" cy="34137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Demand in poor province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Productivity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Wages</a:t>
          </a:r>
          <a:endParaRPr lang="en-US" sz="1400" kern="1200" dirty="0"/>
        </a:p>
      </dsp:txBody>
      <dsp:txXfrm>
        <a:off x="1666240" y="987551"/>
        <a:ext cx="1219200" cy="1016000"/>
      </dsp:txXfrm>
    </dsp:sp>
    <dsp:sp modelId="{11078CCA-DEFF-476F-8575-E533DEF799AE}">
      <dsp:nvSpPr>
        <dsp:cNvPr id="0" name=""/>
        <dsp:cNvSpPr/>
      </dsp:nvSpPr>
      <dsp:spPr>
        <a:xfrm>
          <a:off x="1200380" y="52831"/>
          <a:ext cx="3836416" cy="38364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7FB2B-95CD-4686-BD6D-E4907EB9FC9C}">
      <dsp:nvSpPr>
        <dsp:cNvPr id="0" name=""/>
        <dsp:cNvSpPr/>
      </dsp:nvSpPr>
      <dsp:spPr>
        <a:xfrm>
          <a:off x="1129792" y="174536"/>
          <a:ext cx="3836416" cy="38364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27562-A4CD-4F56-94A3-B73AF7B890EB}">
      <dsp:nvSpPr>
        <dsp:cNvPr id="0" name=""/>
        <dsp:cNvSpPr/>
      </dsp:nvSpPr>
      <dsp:spPr>
        <a:xfrm>
          <a:off x="1059203" y="52831"/>
          <a:ext cx="3836416" cy="38364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9C95E-0DFA-4B25-853F-DD1E42B0BC1E}">
      <dsp:nvSpPr>
        <dsp:cNvPr id="0" name=""/>
        <dsp:cNvSpPr/>
      </dsp:nvSpPr>
      <dsp:spPr>
        <a:xfrm>
          <a:off x="1737" y="906658"/>
          <a:ext cx="4289976" cy="504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3CA3B-818F-45CA-8BC0-6A395CC89001}">
      <dsp:nvSpPr>
        <dsp:cNvPr id="0" name=""/>
        <dsp:cNvSpPr/>
      </dsp:nvSpPr>
      <dsp:spPr>
        <a:xfrm>
          <a:off x="1737" y="1096204"/>
          <a:ext cx="315157" cy="3151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B8C97-25AF-4AAA-BBB9-4A5D6CBA4207}">
      <dsp:nvSpPr>
        <dsp:cNvPr id="0" name=""/>
        <dsp:cNvSpPr/>
      </dsp:nvSpPr>
      <dsp:spPr>
        <a:xfrm>
          <a:off x="1737" y="0"/>
          <a:ext cx="4289976" cy="906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Not Happening</a:t>
          </a:r>
          <a:endParaRPr lang="en-US" sz="5700" kern="1200" dirty="0"/>
        </a:p>
      </dsp:txBody>
      <dsp:txXfrm>
        <a:off x="1737" y="0"/>
        <a:ext cx="4289976" cy="906658"/>
      </dsp:txXfrm>
    </dsp:sp>
    <dsp:sp modelId="{35561439-7623-460F-BFAE-4126D096695F}">
      <dsp:nvSpPr>
        <dsp:cNvPr id="0" name=""/>
        <dsp:cNvSpPr/>
      </dsp:nvSpPr>
      <dsp:spPr>
        <a:xfrm>
          <a:off x="1737" y="1830826"/>
          <a:ext cx="315149" cy="315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79814-A6CC-4988-AAF1-2549E6AB8AAD}">
      <dsp:nvSpPr>
        <dsp:cNvPr id="0" name=""/>
        <dsp:cNvSpPr/>
      </dsp:nvSpPr>
      <dsp:spPr>
        <a:xfrm>
          <a:off x="302035" y="1621094"/>
          <a:ext cx="3989677" cy="734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INCOME (GSDP per capita) </a:t>
          </a:r>
          <a:r>
            <a:rPr lang="en-US" sz="2600" kern="1200" dirty="0" smtClean="0">
              <a:latin typeface="Franklin Gothic Medium Cond" panose="020B0606030402020204" pitchFamily="34" charset="0"/>
            </a:rPr>
            <a:t>▲</a:t>
          </a:r>
          <a:r>
            <a:rPr lang="en-US" sz="2600" kern="1200" dirty="0" smtClean="0"/>
            <a:t> </a:t>
          </a:r>
          <a:endParaRPr lang="en-US" sz="2600" kern="1200" dirty="0"/>
        </a:p>
      </dsp:txBody>
      <dsp:txXfrm>
        <a:off x="302035" y="1621094"/>
        <a:ext cx="3989677" cy="734613"/>
      </dsp:txXfrm>
    </dsp:sp>
    <dsp:sp modelId="{DDBB8E50-AB1A-494A-80BF-E008BBD475C0}">
      <dsp:nvSpPr>
        <dsp:cNvPr id="0" name=""/>
        <dsp:cNvSpPr/>
      </dsp:nvSpPr>
      <dsp:spPr>
        <a:xfrm>
          <a:off x="1737" y="2565440"/>
          <a:ext cx="315149" cy="315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C83D6-C94F-4118-BDB2-E5015673F671}">
      <dsp:nvSpPr>
        <dsp:cNvPr id="0" name=""/>
        <dsp:cNvSpPr/>
      </dsp:nvSpPr>
      <dsp:spPr>
        <a:xfrm>
          <a:off x="302035" y="2355708"/>
          <a:ext cx="3989677" cy="734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CONSUMPTION </a:t>
          </a:r>
          <a:r>
            <a:rPr lang="en-US" sz="2600" kern="1200" dirty="0" smtClean="0">
              <a:latin typeface="Franklin Gothic Medium Cond" panose="020B0606030402020204" pitchFamily="34" charset="0"/>
            </a:rPr>
            <a:t>▲</a:t>
          </a:r>
          <a:endParaRPr lang="en-US" sz="2600" kern="1200" dirty="0"/>
        </a:p>
      </dsp:txBody>
      <dsp:txXfrm>
        <a:off x="302035" y="2355708"/>
        <a:ext cx="3989677" cy="734613"/>
      </dsp:txXfrm>
    </dsp:sp>
    <dsp:sp modelId="{79367443-B3B4-4943-80A7-8CF1A75C947C}">
      <dsp:nvSpPr>
        <dsp:cNvPr id="0" name=""/>
        <dsp:cNvSpPr/>
      </dsp:nvSpPr>
      <dsp:spPr>
        <a:xfrm>
          <a:off x="4506211" y="906658"/>
          <a:ext cx="4289976" cy="504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7277E-BBA2-4892-8506-E328C0E89CBD}">
      <dsp:nvSpPr>
        <dsp:cNvPr id="0" name=""/>
        <dsp:cNvSpPr/>
      </dsp:nvSpPr>
      <dsp:spPr>
        <a:xfrm>
          <a:off x="4506211" y="1096204"/>
          <a:ext cx="315157" cy="3151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ABAB-D521-455F-A5FA-69931E1CBBBE}">
      <dsp:nvSpPr>
        <dsp:cNvPr id="0" name=""/>
        <dsp:cNvSpPr/>
      </dsp:nvSpPr>
      <dsp:spPr>
        <a:xfrm>
          <a:off x="4506211" y="0"/>
          <a:ext cx="4289976" cy="906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YES Happening</a:t>
          </a:r>
          <a:endParaRPr lang="en-US" sz="5700" kern="1200" dirty="0"/>
        </a:p>
      </dsp:txBody>
      <dsp:txXfrm>
        <a:off x="4506211" y="0"/>
        <a:ext cx="4289976" cy="906658"/>
      </dsp:txXfrm>
    </dsp:sp>
    <dsp:sp modelId="{4F5837AB-665E-43A3-AB8A-EF6C96396D3C}">
      <dsp:nvSpPr>
        <dsp:cNvPr id="0" name=""/>
        <dsp:cNvSpPr/>
      </dsp:nvSpPr>
      <dsp:spPr>
        <a:xfrm>
          <a:off x="4506211" y="1830826"/>
          <a:ext cx="315149" cy="315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82853-FD0A-4BE9-994D-C15069820E62}">
      <dsp:nvSpPr>
        <dsp:cNvPr id="0" name=""/>
        <dsp:cNvSpPr/>
      </dsp:nvSpPr>
      <dsp:spPr>
        <a:xfrm>
          <a:off x="4806510" y="1621094"/>
          <a:ext cx="3989677" cy="734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Life expectancy </a:t>
          </a:r>
          <a:r>
            <a:rPr lang="en-US" sz="2600" kern="1200" dirty="0" smtClean="0">
              <a:latin typeface="Franklin Gothic Medium Cond" panose="020B0606030402020204" pitchFamily="34" charset="0"/>
            </a:rPr>
            <a:t>▲</a:t>
          </a:r>
          <a:endParaRPr lang="en-US" sz="2600" kern="1200" dirty="0"/>
        </a:p>
      </dsp:txBody>
      <dsp:txXfrm>
        <a:off x="4806510" y="1621094"/>
        <a:ext cx="3989677" cy="734613"/>
      </dsp:txXfrm>
    </dsp:sp>
    <dsp:sp modelId="{534F3CF3-1EDA-4BB9-A509-5819E38EEE4D}">
      <dsp:nvSpPr>
        <dsp:cNvPr id="0" name=""/>
        <dsp:cNvSpPr/>
      </dsp:nvSpPr>
      <dsp:spPr>
        <a:xfrm>
          <a:off x="4506211" y="2565440"/>
          <a:ext cx="315149" cy="315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449A-41C1-4974-A71F-964719DB8ACA}">
      <dsp:nvSpPr>
        <dsp:cNvPr id="0" name=""/>
        <dsp:cNvSpPr/>
      </dsp:nvSpPr>
      <dsp:spPr>
        <a:xfrm>
          <a:off x="4806510" y="2355708"/>
          <a:ext cx="3989677" cy="734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IMR (but still high), MMR </a:t>
          </a:r>
          <a:r>
            <a:rPr lang="en-US" sz="2600" kern="1200" dirty="0" smtClean="0">
              <a:latin typeface="Franklin Gothic Medium Cond" panose="020B0606030402020204" pitchFamily="34" charset="0"/>
            </a:rPr>
            <a:t>▼</a:t>
          </a:r>
          <a:endParaRPr lang="en-US" sz="2600" kern="1200" dirty="0"/>
        </a:p>
      </dsp:txBody>
      <dsp:txXfrm>
        <a:off x="4806510" y="2355708"/>
        <a:ext cx="3989677" cy="734613"/>
      </dsp:txXfrm>
    </dsp:sp>
    <dsp:sp modelId="{FE26040E-3324-43AF-8E47-10EF1A15E28E}">
      <dsp:nvSpPr>
        <dsp:cNvPr id="0" name=""/>
        <dsp:cNvSpPr/>
      </dsp:nvSpPr>
      <dsp:spPr>
        <a:xfrm>
          <a:off x="4506211" y="3300054"/>
          <a:ext cx="315149" cy="315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6F809-B4A2-481D-AC02-629A88F760F0}">
      <dsp:nvSpPr>
        <dsp:cNvPr id="0" name=""/>
        <dsp:cNvSpPr/>
      </dsp:nvSpPr>
      <dsp:spPr>
        <a:xfrm>
          <a:off x="4806510" y="3090322"/>
          <a:ext cx="3989677" cy="734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TFR </a:t>
          </a:r>
          <a:r>
            <a:rPr lang="en-US" sz="2600" kern="1200" dirty="0" smtClean="0">
              <a:latin typeface="Franklin Gothic Medium Cond" panose="020B0606030402020204" pitchFamily="34" charset="0"/>
            </a:rPr>
            <a:t>▼</a:t>
          </a:r>
          <a:endParaRPr lang="en-US" sz="2600" kern="1200" dirty="0"/>
        </a:p>
      </dsp:txBody>
      <dsp:txXfrm>
        <a:off x="4806510" y="3090322"/>
        <a:ext cx="3989677" cy="7346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A798-9D68-4DF1-AECF-AAB3B0234A49}">
      <dsp:nvSpPr>
        <dsp:cNvPr id="0" name=""/>
        <dsp:cNvSpPr/>
      </dsp:nvSpPr>
      <dsp:spPr>
        <a:xfrm>
          <a:off x="0" y="317204"/>
          <a:ext cx="8797925" cy="1528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Fertility  rate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Live births per 1000 women in 15-49 age</a:t>
          </a:r>
        </a:p>
      </dsp:txBody>
      <dsp:txXfrm>
        <a:off x="2029983" y="317204"/>
        <a:ext cx="6767941" cy="1528779"/>
      </dsp:txXfrm>
    </dsp:sp>
    <dsp:sp modelId="{5EFCE5C1-1508-42D6-885A-425880A9DB12}">
      <dsp:nvSpPr>
        <dsp:cNvPr id="0" name=""/>
        <dsp:cNvSpPr/>
      </dsp:nvSpPr>
      <dsp:spPr>
        <a:xfrm>
          <a:off x="409309" y="0"/>
          <a:ext cx="1481764" cy="21631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9E7C0-E9BC-4765-AF10-4E45A3C6057A}">
      <dsp:nvSpPr>
        <dsp:cNvPr id="0" name=""/>
        <dsp:cNvSpPr/>
      </dsp:nvSpPr>
      <dsp:spPr>
        <a:xfrm>
          <a:off x="0" y="2433587"/>
          <a:ext cx="8797925" cy="3209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Total fertility  Rate (All India: 2.4; Kerala&lt;2)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IF woman lived through that age group, how many babies?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Target: 2.1 (Replacement level)- she +her husband replaced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Extra 0.1 to compensate risk of unforeseen accident/deaths</a:t>
          </a:r>
        </a:p>
      </dsp:txBody>
      <dsp:txXfrm>
        <a:off x="2029983" y="2433587"/>
        <a:ext cx="6767941" cy="3209848"/>
      </dsp:txXfrm>
    </dsp:sp>
    <dsp:sp modelId="{4EBA024F-B7D7-4A9E-895C-D494E6DE0B48}">
      <dsp:nvSpPr>
        <dsp:cNvPr id="0" name=""/>
        <dsp:cNvSpPr/>
      </dsp:nvSpPr>
      <dsp:spPr>
        <a:xfrm>
          <a:off x="270398" y="2956917"/>
          <a:ext cx="1759585" cy="21631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B205B-0D8A-41E7-B5AD-8CC81AD97B31}">
      <dsp:nvSpPr>
        <dsp:cNvPr id="0" name=""/>
        <dsp:cNvSpPr/>
      </dsp:nvSpPr>
      <dsp:spPr>
        <a:xfrm>
          <a:off x="0" y="191126"/>
          <a:ext cx="9144000" cy="1939893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AB5F07-4D36-45E9-A4F2-8117D98D4C28}">
      <dsp:nvSpPr>
        <dsp:cNvPr id="0" name=""/>
        <dsp:cNvSpPr/>
      </dsp:nvSpPr>
      <dsp:spPr>
        <a:xfrm>
          <a:off x="7215080" y="676099"/>
          <a:ext cx="1348382" cy="96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Tax Base, CSS, Fiscal Deficit </a:t>
          </a:r>
          <a:endParaRPr lang="en-US" sz="1600" kern="1200" dirty="0"/>
        </a:p>
      </dsp:txBody>
      <dsp:txXfrm>
        <a:off x="7215080" y="676099"/>
        <a:ext cx="1348382" cy="969946"/>
      </dsp:txXfrm>
    </dsp:sp>
    <dsp:sp modelId="{96DB1551-E35D-46D9-9AD6-37811D5F1243}">
      <dsp:nvSpPr>
        <dsp:cNvPr id="0" name=""/>
        <dsp:cNvSpPr/>
      </dsp:nvSpPr>
      <dsp:spPr>
        <a:xfrm>
          <a:off x="5597021" y="676099"/>
          <a:ext cx="1348382" cy="96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Per capita income, Consumption </a:t>
          </a:r>
          <a:endParaRPr lang="en-US" sz="1600" kern="1200" dirty="0"/>
        </a:p>
      </dsp:txBody>
      <dsp:txXfrm>
        <a:off x="5597021" y="676099"/>
        <a:ext cx="1348382" cy="969946"/>
      </dsp:txXfrm>
    </dsp:sp>
    <dsp:sp modelId="{42FA60AE-08BB-47B7-9AA5-849B97C436A1}">
      <dsp:nvSpPr>
        <dsp:cNvPr id="0" name=""/>
        <dsp:cNvSpPr/>
      </dsp:nvSpPr>
      <dsp:spPr>
        <a:xfrm>
          <a:off x="3978961" y="676099"/>
          <a:ext cx="1348382" cy="96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Productivity  (GDP)</a:t>
          </a:r>
          <a:endParaRPr lang="en-US" sz="1600" kern="1200" dirty="0"/>
        </a:p>
      </dsp:txBody>
      <dsp:txXfrm>
        <a:off x="3978961" y="676099"/>
        <a:ext cx="1348382" cy="969946"/>
      </dsp:txXfrm>
    </dsp:sp>
    <dsp:sp modelId="{FA7D7255-5753-4606-A33E-A594F9A486B2}">
      <dsp:nvSpPr>
        <dsp:cNvPr id="0" name=""/>
        <dsp:cNvSpPr/>
      </dsp:nvSpPr>
      <dsp:spPr>
        <a:xfrm>
          <a:off x="2360902" y="676099"/>
          <a:ext cx="1348382" cy="96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Entrepreneurship</a:t>
          </a:r>
          <a:endParaRPr lang="en-US" sz="1600" kern="1200" dirty="0"/>
        </a:p>
      </dsp:txBody>
      <dsp:txXfrm>
        <a:off x="2360902" y="676099"/>
        <a:ext cx="1348382" cy="969946"/>
      </dsp:txXfrm>
    </dsp:sp>
    <dsp:sp modelId="{55E6CB9A-64E5-4468-AB60-E58E6F5CAABD}">
      <dsp:nvSpPr>
        <dsp:cNvPr id="0" name=""/>
        <dsp:cNvSpPr/>
      </dsp:nvSpPr>
      <dsp:spPr>
        <a:xfrm>
          <a:off x="742843" y="676099"/>
          <a:ext cx="1348382" cy="96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Younger population: </a:t>
          </a:r>
          <a:endParaRPr lang="en-US" sz="1600" kern="1200" dirty="0"/>
        </a:p>
      </dsp:txBody>
      <dsp:txXfrm>
        <a:off x="742843" y="676099"/>
        <a:ext cx="1348382" cy="9699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3A246-B05D-4A03-ADBD-87DA94B1B530}">
      <dsp:nvSpPr>
        <dsp:cNvPr id="0" name=""/>
        <dsp:cNvSpPr/>
      </dsp:nvSpPr>
      <dsp:spPr>
        <a:xfrm>
          <a:off x="0" y="0"/>
          <a:ext cx="7613697" cy="6769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This will peak at</a:t>
          </a:r>
          <a:endParaRPr lang="en-US" sz="3200" kern="1200" dirty="0"/>
        </a:p>
      </dsp:txBody>
      <dsp:txXfrm>
        <a:off x="0" y="0"/>
        <a:ext cx="7613697" cy="676993"/>
      </dsp:txXfrm>
    </dsp:sp>
    <dsp:sp modelId="{24B66B69-3D31-412A-B999-31908E7E277E}">
      <dsp:nvSpPr>
        <dsp:cNvPr id="0" name=""/>
        <dsp:cNvSpPr/>
      </dsp:nvSpPr>
      <dsp:spPr>
        <a:xfrm>
          <a:off x="0" y="676993"/>
          <a:ext cx="3806848" cy="142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2020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For Coastal India (TFR&lt;2)</a:t>
          </a:r>
          <a:endParaRPr lang="en-US" sz="2500" kern="1200" dirty="0"/>
        </a:p>
      </dsp:txBody>
      <dsp:txXfrm>
        <a:off x="0" y="676993"/>
        <a:ext cx="3806848" cy="1421686"/>
      </dsp:txXfrm>
    </dsp:sp>
    <dsp:sp modelId="{9D610ACF-A5F3-4549-A857-F0A4CECE5026}">
      <dsp:nvSpPr>
        <dsp:cNvPr id="0" name=""/>
        <dsp:cNvSpPr/>
      </dsp:nvSpPr>
      <dsp:spPr>
        <a:xfrm>
          <a:off x="3806848" y="676993"/>
          <a:ext cx="3806848" cy="142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2040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For Hinterland India (TFR&gt;2)</a:t>
          </a:r>
          <a:endParaRPr lang="en-US" sz="2500" kern="1200" dirty="0"/>
        </a:p>
      </dsp:txBody>
      <dsp:txXfrm>
        <a:off x="3806848" y="676993"/>
        <a:ext cx="3806848" cy="1421686"/>
      </dsp:txXfrm>
    </dsp:sp>
    <dsp:sp modelId="{4DEC51FA-2FC1-4E4F-BDA6-3D46BAD229FD}">
      <dsp:nvSpPr>
        <dsp:cNvPr id="0" name=""/>
        <dsp:cNvSpPr/>
      </dsp:nvSpPr>
      <dsp:spPr>
        <a:xfrm>
          <a:off x="0" y="2098679"/>
          <a:ext cx="7613697" cy="15796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13950" y="75639"/>
          <a:ext cx="2781312" cy="192497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264268" y="1928149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21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1928149"/>
        <a:ext cx="2475368" cy="778767"/>
      </dsp:txXfrm>
    </dsp:sp>
    <dsp:sp modelId="{1795C66F-0A48-403D-A3F8-B596F4FD086C}">
      <dsp:nvSpPr>
        <dsp:cNvPr id="0" name=""/>
        <dsp:cNvSpPr/>
      </dsp:nvSpPr>
      <dsp:spPr>
        <a:xfrm>
          <a:off x="3073393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23711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2003166"/>
        <a:ext cx="2475368" cy="778767"/>
      </dsp:txXfrm>
    </dsp:sp>
    <dsp:sp modelId="{B9530538-123C-4477-B024-143DB74D9393}">
      <dsp:nvSpPr>
        <dsp:cNvPr id="0" name=""/>
        <dsp:cNvSpPr/>
      </dsp:nvSpPr>
      <dsp:spPr>
        <a:xfrm>
          <a:off x="6132837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383155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2003166"/>
        <a:ext cx="2475368" cy="778767"/>
      </dsp:txXfrm>
    </dsp:sp>
    <dsp:sp modelId="{BE3B60AD-492E-42DF-BE2A-9812FC6AEC68}">
      <dsp:nvSpPr>
        <dsp:cNvPr id="0" name=""/>
        <dsp:cNvSpPr/>
      </dsp:nvSpPr>
      <dsp:spPr>
        <a:xfrm>
          <a:off x="13950" y="3154235"/>
          <a:ext cx="2781312" cy="1848371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264268" y="496844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4968440"/>
        <a:ext cx="2475368" cy="778767"/>
      </dsp:txXfrm>
    </dsp:sp>
    <dsp:sp modelId="{5E1BE992-E10D-4989-944C-26D0B6B89BBF}">
      <dsp:nvSpPr>
        <dsp:cNvPr id="0" name=""/>
        <dsp:cNvSpPr/>
      </dsp:nvSpPr>
      <dsp:spPr>
        <a:xfrm>
          <a:off x="3073393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23711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5062610"/>
        <a:ext cx="2475368" cy="778767"/>
      </dsp:txXfrm>
    </dsp:sp>
    <dsp:sp modelId="{6E8221CC-8305-4D61-9A7B-4659177361D0}">
      <dsp:nvSpPr>
        <dsp:cNvPr id="0" name=""/>
        <dsp:cNvSpPr/>
      </dsp:nvSpPr>
      <dsp:spPr>
        <a:xfrm>
          <a:off x="6132837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383155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5062610"/>
        <a:ext cx="2475368" cy="778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33107" y="455254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46115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HDI: 131/188</a:t>
          </a:r>
          <a:endParaRPr lang="en-US" sz="1900" kern="1200" dirty="0"/>
        </a:p>
      </dsp:txBody>
      <dsp:txXfrm>
        <a:off x="1346115" y="2159314"/>
        <a:ext cx="2106407" cy="662689"/>
      </dsp:txXfrm>
    </dsp:sp>
    <dsp:sp modelId="{E0FE2021-77F9-4D5F-9367-EDE9746EBC1A}">
      <dsp:nvSpPr>
        <dsp:cNvPr id="0" name=""/>
        <dsp:cNvSpPr/>
      </dsp:nvSpPr>
      <dsp:spPr>
        <a:xfrm>
          <a:off x="3736532" y="455254"/>
          <a:ext cx="2099567" cy="189339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5948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5948" y="2159314"/>
        <a:ext cx="2106407" cy="662689"/>
      </dsp:txXfrm>
    </dsp:sp>
    <dsp:sp modelId="{370E0501-54B1-49AA-BAA8-1DE4BDB5A4E9}">
      <dsp:nvSpPr>
        <dsp:cNvPr id="0" name=""/>
        <dsp:cNvSpPr/>
      </dsp:nvSpPr>
      <dsp:spPr>
        <a:xfrm>
          <a:off x="30859" y="3058678"/>
          <a:ext cx="1881566" cy="189339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27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274" y="4762738"/>
        <a:ext cx="2106407" cy="662689"/>
      </dsp:txXfrm>
    </dsp:sp>
    <dsp:sp modelId="{22797C45-D336-43A7-B8AA-FD81238EB858}">
      <dsp:nvSpPr>
        <dsp:cNvPr id="0" name=""/>
        <dsp:cNvSpPr/>
      </dsp:nvSpPr>
      <dsp:spPr>
        <a:xfrm>
          <a:off x="2344357" y="3058678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5736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</a:t>
          </a:r>
          <a:r>
            <a:rPr lang="en-US" sz="1900" kern="1200" dirty="0" smtClean="0"/>
            <a:t>) 125/159</a:t>
          </a:r>
          <a:endParaRPr lang="en-US" sz="1900" kern="1200" dirty="0"/>
        </a:p>
      </dsp:txBody>
      <dsp:txXfrm>
        <a:off x="2557364" y="4762738"/>
        <a:ext cx="2106407" cy="662689"/>
      </dsp:txXfrm>
    </dsp:sp>
    <dsp:sp modelId="{940BC0A3-0028-4DEA-8C06-2455C32F7182}">
      <dsp:nvSpPr>
        <dsp:cNvPr id="0" name=""/>
        <dsp:cNvSpPr/>
      </dsp:nvSpPr>
      <dsp:spPr>
        <a:xfrm>
          <a:off x="5027269" y="3058678"/>
          <a:ext cx="1781760" cy="1893399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47781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47781" y="4762738"/>
        <a:ext cx="2106407" cy="66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B8873-8CC8-4241-95E9-4F7205AC8E4E}">
      <dsp:nvSpPr>
        <dsp:cNvPr id="0" name=""/>
        <dsp:cNvSpPr/>
      </dsp:nvSpPr>
      <dsp:spPr>
        <a:xfrm>
          <a:off x="2038500" y="1809657"/>
          <a:ext cx="451111" cy="859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555" y="0"/>
              </a:lnTo>
              <a:lnTo>
                <a:pt x="225555" y="859587"/>
              </a:lnTo>
              <a:lnTo>
                <a:pt x="451111" y="8595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39787" y="2215181"/>
        <a:ext cx="48538" cy="48538"/>
      </dsp:txXfrm>
    </dsp:sp>
    <dsp:sp modelId="{66D60DEF-A936-4C51-842D-CA4B2FB81B61}">
      <dsp:nvSpPr>
        <dsp:cNvPr id="0" name=""/>
        <dsp:cNvSpPr/>
      </dsp:nvSpPr>
      <dsp:spPr>
        <a:xfrm>
          <a:off x="2038500" y="1763937"/>
          <a:ext cx="4511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111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52778" y="1798379"/>
        <a:ext cx="22555" cy="22555"/>
      </dsp:txXfrm>
    </dsp:sp>
    <dsp:sp modelId="{3520EF9F-2C80-4C6C-80F8-505BC6B44074}">
      <dsp:nvSpPr>
        <dsp:cNvPr id="0" name=""/>
        <dsp:cNvSpPr/>
      </dsp:nvSpPr>
      <dsp:spPr>
        <a:xfrm>
          <a:off x="2038500" y="950069"/>
          <a:ext cx="451111" cy="859587"/>
        </a:xfrm>
        <a:custGeom>
          <a:avLst/>
          <a:gdLst/>
          <a:ahLst/>
          <a:cxnLst/>
          <a:rect l="0" t="0" r="0" b="0"/>
          <a:pathLst>
            <a:path>
              <a:moveTo>
                <a:pt x="0" y="859587"/>
              </a:moveTo>
              <a:lnTo>
                <a:pt x="225555" y="859587"/>
              </a:lnTo>
              <a:lnTo>
                <a:pt x="225555" y="0"/>
              </a:lnTo>
              <a:lnTo>
                <a:pt x="45111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39787" y="1355594"/>
        <a:ext cx="48538" cy="48538"/>
      </dsp:txXfrm>
    </dsp:sp>
    <dsp:sp modelId="{CF104FDA-3650-48C3-B193-BF3732B39D62}">
      <dsp:nvSpPr>
        <dsp:cNvPr id="0" name=""/>
        <dsp:cNvSpPr/>
      </dsp:nvSpPr>
      <dsp:spPr>
        <a:xfrm rot="16200000">
          <a:off x="-114990" y="1465822"/>
          <a:ext cx="3619314" cy="687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MPI (3d)</a:t>
          </a:r>
          <a:endParaRPr lang="en-US" sz="4800" kern="1200" dirty="0"/>
        </a:p>
      </dsp:txBody>
      <dsp:txXfrm>
        <a:off x="-114990" y="1465822"/>
        <a:ext cx="3619314" cy="687669"/>
      </dsp:txXfrm>
    </dsp:sp>
    <dsp:sp modelId="{5790F6E0-D85C-433E-8566-4FCD7256BC55}">
      <dsp:nvSpPr>
        <dsp:cNvPr id="0" name=""/>
        <dsp:cNvSpPr/>
      </dsp:nvSpPr>
      <dsp:spPr>
        <a:xfrm>
          <a:off x="2489612" y="606235"/>
          <a:ext cx="2255556" cy="687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Education-2</a:t>
          </a:r>
          <a:endParaRPr lang="en-US" sz="3300" kern="1200" dirty="0"/>
        </a:p>
      </dsp:txBody>
      <dsp:txXfrm>
        <a:off x="2489612" y="606235"/>
        <a:ext cx="2255556" cy="687669"/>
      </dsp:txXfrm>
    </dsp:sp>
    <dsp:sp modelId="{F3EB7DF3-7551-4B29-9F26-A0D6A98D9898}">
      <dsp:nvSpPr>
        <dsp:cNvPr id="0" name=""/>
        <dsp:cNvSpPr/>
      </dsp:nvSpPr>
      <dsp:spPr>
        <a:xfrm>
          <a:off x="2489612" y="1465822"/>
          <a:ext cx="2255556" cy="687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Health-2</a:t>
          </a:r>
          <a:endParaRPr lang="en-US" sz="3300" kern="1200" dirty="0"/>
        </a:p>
      </dsp:txBody>
      <dsp:txXfrm>
        <a:off x="2489612" y="1465822"/>
        <a:ext cx="2255556" cy="687669"/>
      </dsp:txXfrm>
    </dsp:sp>
    <dsp:sp modelId="{6F023D85-B745-4728-98D9-4E546C3B456F}">
      <dsp:nvSpPr>
        <dsp:cNvPr id="0" name=""/>
        <dsp:cNvSpPr/>
      </dsp:nvSpPr>
      <dsp:spPr>
        <a:xfrm>
          <a:off x="2489612" y="2325409"/>
          <a:ext cx="2255556" cy="6876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Std</a:t>
          </a:r>
          <a:r>
            <a:rPr lang="en-US" sz="3300" kern="1200" dirty="0" smtClean="0"/>
            <a:t> of Living-6</a:t>
          </a:r>
          <a:endParaRPr lang="en-US" sz="3300" kern="1200" dirty="0"/>
        </a:p>
      </dsp:txBody>
      <dsp:txXfrm>
        <a:off x="2489612" y="2325409"/>
        <a:ext cx="2255556" cy="687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40DBA-21FC-4BD8-9C9E-4B76EA3C240B}">
      <dsp:nvSpPr>
        <dsp:cNvPr id="0" name=""/>
        <dsp:cNvSpPr/>
      </dsp:nvSpPr>
      <dsp:spPr>
        <a:xfrm>
          <a:off x="3341" y="0"/>
          <a:ext cx="2004910" cy="1535822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18DF47-B509-4712-AD13-93517CF85DE8}">
      <dsp:nvSpPr>
        <dsp:cNvPr id="0" name=""/>
        <dsp:cNvSpPr/>
      </dsp:nvSpPr>
      <dsp:spPr>
        <a:xfrm>
          <a:off x="2068398" y="0"/>
          <a:ext cx="3402271" cy="1535822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0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</a:rPr>
            <a:t>If you’re spending daily “x” of rupees or eating “y” </a:t>
          </a:r>
          <a:r>
            <a:rPr lang="en-US" sz="2100" kern="1200" dirty="0" err="1" smtClean="0">
              <a:solidFill>
                <a:schemeClr val="bg1"/>
              </a:solidFill>
            </a:rPr>
            <a:t>amt</a:t>
          </a:r>
          <a:r>
            <a:rPr lang="en-US" sz="2100" kern="1200" dirty="0" smtClean="0">
              <a:solidFill>
                <a:schemeClr val="bg1"/>
              </a:solidFill>
            </a:rPr>
            <a:t> of calories then you’re not poor. And we’ll not give you Government scheme benefits!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068398" y="0"/>
        <a:ext cx="3402271" cy="1535822"/>
      </dsp:txXfrm>
    </dsp:sp>
    <dsp:sp modelId="{4CEA6844-2192-4382-BFC2-482EDBA52574}">
      <dsp:nvSpPr>
        <dsp:cNvPr id="0" name=""/>
        <dsp:cNvSpPr/>
      </dsp:nvSpPr>
      <dsp:spPr>
        <a:xfrm>
          <a:off x="604814" y="1663807"/>
          <a:ext cx="2004910" cy="1535822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03053F-8CD8-4E34-8EB0-2EED5AB8D4AD}">
      <dsp:nvSpPr>
        <dsp:cNvPr id="0" name=""/>
        <dsp:cNvSpPr/>
      </dsp:nvSpPr>
      <dsp:spPr>
        <a:xfrm>
          <a:off x="2669871" y="1663807"/>
          <a:ext cx="3402271" cy="1535822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0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</a:rPr>
            <a:t>Else below poverty line. Hence eligible for Government schemes &amp; entitlements.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669871" y="1663807"/>
        <a:ext cx="3402271" cy="15358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C28D2-0B56-476B-B058-4097ED512948}">
      <dsp:nvSpPr>
        <dsp:cNvPr id="0" name=""/>
        <dsp:cNvSpPr/>
      </dsp:nvSpPr>
      <dsp:spPr>
        <a:xfrm>
          <a:off x="429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85811-65C4-4296-BAB5-6456A6E345D2}">
      <dsp:nvSpPr>
        <dsp:cNvPr id="0" name=""/>
        <dsp:cNvSpPr/>
      </dsp:nvSpPr>
      <dsp:spPr>
        <a:xfrm>
          <a:off x="13621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5BBEC-AB4B-4797-846B-5D3EDDCEA5CA}">
      <dsp:nvSpPr>
        <dsp:cNvPr id="0" name=""/>
        <dsp:cNvSpPr/>
      </dsp:nvSpPr>
      <dsp:spPr>
        <a:xfrm>
          <a:off x="13621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Paying direct taxes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Owning irrigated land, house/vehicle, fridge, landline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&gt;10k/month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Government job…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136218" y="2841377"/>
        <a:ext cx="2497887" cy="2453824"/>
      </dsp:txXfrm>
    </dsp:sp>
    <dsp:sp modelId="{6B5FCAB7-A4C7-4B67-AA90-AC94E59A42BD}">
      <dsp:nvSpPr>
        <dsp:cNvPr id="0" name=""/>
        <dsp:cNvSpPr/>
      </dsp:nvSpPr>
      <dsp:spPr>
        <a:xfrm>
          <a:off x="4292" y="18160"/>
          <a:ext cx="2638520" cy="5277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Automatically excluded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4292" y="18160"/>
        <a:ext cx="2638520" cy="527704"/>
      </dsp:txXfrm>
    </dsp:sp>
    <dsp:sp modelId="{54BE126A-5140-48FA-9638-8B166C9C8DCF}">
      <dsp:nvSpPr>
        <dsp:cNvPr id="0" name=""/>
        <dsp:cNvSpPr/>
      </dsp:nvSpPr>
      <dsp:spPr>
        <a:xfrm>
          <a:off x="307970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E5F86-98E1-418F-ABEE-DE5DC952E69C}">
      <dsp:nvSpPr>
        <dsp:cNvPr id="0" name=""/>
        <dsp:cNvSpPr/>
      </dsp:nvSpPr>
      <dsp:spPr>
        <a:xfrm>
          <a:off x="321162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9D0E-8658-411E-87C2-1AE8AEEFF6EF}">
      <dsp:nvSpPr>
        <dsp:cNvPr id="0" name=""/>
        <dsp:cNvSpPr/>
      </dsp:nvSpPr>
      <dsp:spPr>
        <a:xfrm>
          <a:off x="321162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1. Nature of house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2. Adult members?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3. Any literate adult?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4. Female head?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5. Only PH?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6. SC/ST?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7. Landless household?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3211628" y="2841377"/>
        <a:ext cx="2497887" cy="2453824"/>
      </dsp:txXfrm>
    </dsp:sp>
    <dsp:sp modelId="{E2CD230C-E099-430D-B9A1-3296DBBF476C}">
      <dsp:nvSpPr>
        <dsp:cNvPr id="0" name=""/>
        <dsp:cNvSpPr/>
      </dsp:nvSpPr>
      <dsp:spPr>
        <a:xfrm>
          <a:off x="3079702" y="18160"/>
          <a:ext cx="2638520" cy="527704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7-Deprivation indicators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079702" y="18160"/>
        <a:ext cx="2638520" cy="527704"/>
      </dsp:txXfrm>
    </dsp:sp>
    <dsp:sp modelId="{1B4AEB32-542E-4765-AC7B-7E8C3BAD3D04}">
      <dsp:nvSpPr>
        <dsp:cNvPr id="0" name=""/>
        <dsp:cNvSpPr/>
      </dsp:nvSpPr>
      <dsp:spPr>
        <a:xfrm>
          <a:off x="6155111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D5645-D266-4187-9B87-D0B578B08927}">
      <dsp:nvSpPr>
        <dsp:cNvPr id="0" name=""/>
        <dsp:cNvSpPr/>
      </dsp:nvSpPr>
      <dsp:spPr>
        <a:xfrm>
          <a:off x="6287037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E9178-090D-4478-9810-7EDE18D4DF4D}">
      <dsp:nvSpPr>
        <dsp:cNvPr id="0" name=""/>
        <dsp:cNvSpPr/>
      </dsp:nvSpPr>
      <dsp:spPr>
        <a:xfrm>
          <a:off x="6287037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altLang="en-US" sz="2000" kern="1200" dirty="0" smtClean="0">
              <a:latin typeface="Franklin Gothic Medium Cond" panose="020B0606030402020204" pitchFamily="34" charset="0"/>
            </a:rPr>
            <a:t>Households without shelter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altLang="en-US" sz="2000" kern="1200" dirty="0" smtClean="0">
              <a:latin typeface="Franklin Gothic Medium Cond" panose="020B0606030402020204" pitchFamily="34" charset="0"/>
            </a:rPr>
            <a:t>Destitute/living on alms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altLang="en-US" sz="2000" kern="1200" dirty="0" smtClean="0">
              <a:latin typeface="Franklin Gothic Medium Cond" panose="020B0606030402020204" pitchFamily="34" charset="0"/>
            </a:rPr>
            <a:t>Manual scavengers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altLang="en-US" sz="2000" kern="1200" dirty="0" smtClean="0">
              <a:latin typeface="Franklin Gothic Medium Cond" panose="020B0606030402020204" pitchFamily="34" charset="0"/>
            </a:rPr>
            <a:t>Primitive Tribal Groups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altLang="en-US" sz="2000" kern="1200" dirty="0" smtClean="0">
              <a:latin typeface="Franklin Gothic Medium Cond" panose="020B0606030402020204" pitchFamily="34" charset="0"/>
            </a:rPr>
            <a:t>Legally released bonded labourers</a:t>
          </a:r>
        </a:p>
      </dsp:txBody>
      <dsp:txXfrm>
        <a:off x="6287037" y="2841377"/>
        <a:ext cx="2497887" cy="2453824"/>
      </dsp:txXfrm>
    </dsp:sp>
    <dsp:sp modelId="{821E84FE-7C3A-43EC-884F-666568572673}">
      <dsp:nvSpPr>
        <dsp:cNvPr id="0" name=""/>
        <dsp:cNvSpPr/>
      </dsp:nvSpPr>
      <dsp:spPr>
        <a:xfrm>
          <a:off x="6155111" y="18160"/>
          <a:ext cx="2638520" cy="527704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Automatically included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6155111" y="18160"/>
        <a:ext cx="2638520" cy="5277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2FA18-F870-4E48-9AB1-3538F7166BC0}">
      <dsp:nvSpPr>
        <dsp:cNvPr id="0" name=""/>
        <dsp:cNvSpPr/>
      </dsp:nvSpPr>
      <dsp:spPr>
        <a:xfrm>
          <a:off x="2749" y="90149"/>
          <a:ext cx="2680617" cy="890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in Rural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</dsp:txBody>
      <dsp:txXfrm>
        <a:off x="2749" y="90149"/>
        <a:ext cx="2680617" cy="890308"/>
      </dsp:txXfrm>
    </dsp:sp>
    <dsp:sp modelId="{FE280BBC-C7E5-4A30-997E-626C12F9248B}">
      <dsp:nvSpPr>
        <dsp:cNvPr id="0" name=""/>
        <dsp:cNvSpPr/>
      </dsp:nvSpPr>
      <dsp:spPr>
        <a:xfrm>
          <a:off x="2749" y="980457"/>
          <a:ext cx="2680617" cy="317422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>
              <a:effectLst/>
              <a:latin typeface="Franklin Gothic Medium Cond" panose="020B0606030402020204" pitchFamily="34" charset="0"/>
            </a:rPr>
            <a:t>MoRD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Saxena Committee 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Released (Jul.15)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</dsp:txBody>
      <dsp:txXfrm>
        <a:off x="2749" y="980457"/>
        <a:ext cx="2680617" cy="3174222"/>
      </dsp:txXfrm>
    </dsp:sp>
    <dsp:sp modelId="{C88C1DAF-27A4-4E37-B3B0-AB5A694F49CF}">
      <dsp:nvSpPr>
        <dsp:cNvPr id="0" name=""/>
        <dsp:cNvSpPr/>
      </dsp:nvSpPr>
      <dsp:spPr>
        <a:xfrm>
          <a:off x="3058653" y="90149"/>
          <a:ext cx="2680617" cy="8903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in Urban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</dsp:txBody>
      <dsp:txXfrm>
        <a:off x="3058653" y="90149"/>
        <a:ext cx="2680617" cy="890308"/>
      </dsp:txXfrm>
    </dsp:sp>
    <dsp:sp modelId="{D7A11432-00D6-4D05-8BA8-F8D9EFE1BC0B}">
      <dsp:nvSpPr>
        <dsp:cNvPr id="0" name=""/>
        <dsp:cNvSpPr/>
      </dsp:nvSpPr>
      <dsp:spPr>
        <a:xfrm>
          <a:off x="3058653" y="980457"/>
          <a:ext cx="2680617" cy="317422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>
              <a:effectLst/>
              <a:latin typeface="Franklin Gothic Medium Cond" panose="020B0606030402020204" pitchFamily="34" charset="0"/>
            </a:rPr>
            <a:t>MoHUPA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>
              <a:effectLst/>
              <a:latin typeface="Franklin Gothic Medium Cond" panose="020B0606030402020204" pitchFamily="34" charset="0"/>
            </a:rPr>
            <a:t>Hashim</a:t>
          </a: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 Committee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Not yet released as per website?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</dsp:txBody>
      <dsp:txXfrm>
        <a:off x="3058653" y="980457"/>
        <a:ext cx="2680617" cy="3174222"/>
      </dsp:txXfrm>
    </dsp:sp>
    <dsp:sp modelId="{28E398EF-EEC3-46E2-83A1-302B4F3F1760}">
      <dsp:nvSpPr>
        <dsp:cNvPr id="0" name=""/>
        <dsp:cNvSpPr/>
      </dsp:nvSpPr>
      <dsp:spPr>
        <a:xfrm>
          <a:off x="6114557" y="90149"/>
          <a:ext cx="2680617" cy="8903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Caste Census (MHA)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</dsp:txBody>
      <dsp:txXfrm>
        <a:off x="6114557" y="90149"/>
        <a:ext cx="2680617" cy="890308"/>
      </dsp:txXfrm>
    </dsp:sp>
    <dsp:sp modelId="{76090828-94CB-4DD8-B552-A7ECE1949202}">
      <dsp:nvSpPr>
        <dsp:cNvPr id="0" name=""/>
        <dsp:cNvSpPr/>
      </dsp:nvSpPr>
      <dsp:spPr>
        <a:xfrm>
          <a:off x="6114557" y="980457"/>
          <a:ext cx="2680617" cy="317422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Registrar General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/>
              <a:latin typeface="Franklin Gothic Medium Cond" panose="020B0606030402020204" pitchFamily="34" charset="0"/>
            </a:rPr>
            <a:t>Census Commissioner</a:t>
          </a:r>
          <a:endParaRPr lang="en-US" sz="2600" kern="1200" dirty="0">
            <a:effectLst/>
            <a:latin typeface="Franklin Gothic Medium Cond" panose="020B06060304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u="sng" kern="1200" dirty="0" smtClean="0">
              <a:effectLst/>
              <a:latin typeface="Franklin Gothic Medium Cond" panose="020B0606030402020204" pitchFamily="34" charset="0"/>
            </a:rPr>
            <a:t>Not released else demand for inclusion / exclusion of xyz caste?</a:t>
          </a:r>
          <a:endParaRPr lang="en-US" sz="2600" u="sng" kern="1200" dirty="0">
            <a:effectLst/>
            <a:latin typeface="Franklin Gothic Medium Cond" panose="020B0606030402020204" pitchFamily="34" charset="0"/>
          </a:endParaRPr>
        </a:p>
      </dsp:txBody>
      <dsp:txXfrm>
        <a:off x="6114557" y="980457"/>
        <a:ext cx="2680617" cy="31742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391DC-AA9F-4105-862D-0CD129D45C2D}">
      <dsp:nvSpPr>
        <dsp:cNvPr id="0" name=""/>
        <dsp:cNvSpPr/>
      </dsp:nvSpPr>
      <dsp:spPr>
        <a:xfrm>
          <a:off x="109329" y="1194"/>
          <a:ext cx="4085364" cy="2451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Act? 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2005: National Rural Employment Guarantee Act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2009: "M" added. (why not MGNREGA!!)</a:t>
          </a:r>
          <a:endParaRPr lang="en-US" sz="2400" kern="1200" dirty="0"/>
        </a:p>
      </dsp:txBody>
      <dsp:txXfrm>
        <a:off x="109329" y="1194"/>
        <a:ext cx="4085364" cy="2451218"/>
      </dsp:txXfrm>
    </dsp:sp>
    <dsp:sp modelId="{64301780-AC0B-4B5D-80E1-4E90B068FD1E}">
      <dsp:nvSpPr>
        <dsp:cNvPr id="0" name=""/>
        <dsp:cNvSpPr/>
      </dsp:nvSpPr>
      <dsp:spPr>
        <a:xfrm>
          <a:off x="4603230" y="1194"/>
          <a:ext cx="4085364" cy="24512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What? 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Min. 100 days unskilled manual work to every rural household.</a:t>
          </a:r>
          <a:endParaRPr lang="en-US" sz="2400" kern="1200" dirty="0"/>
        </a:p>
      </dsp:txBody>
      <dsp:txXfrm>
        <a:off x="4603230" y="1194"/>
        <a:ext cx="4085364" cy="2451218"/>
      </dsp:txXfrm>
    </dsp:sp>
    <dsp:sp modelId="{77F812F6-1B1B-4140-AF09-08128C65C7D2}">
      <dsp:nvSpPr>
        <dsp:cNvPr id="0" name=""/>
        <dsp:cNvSpPr/>
      </dsp:nvSpPr>
      <dsp:spPr>
        <a:xfrm>
          <a:off x="109329" y="2860949"/>
          <a:ext cx="4085364" cy="245121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Funding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Core of the core scheme. Union bears 100% unskilled laborer’s wages, 75% material, 6% admin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Budget 2017: </a:t>
          </a:r>
          <a:r>
            <a:rPr lang="en-US" sz="2400" u="sng" kern="1200" dirty="0" smtClean="0"/>
            <a:t>48k crores</a:t>
          </a:r>
          <a:endParaRPr lang="en-US" sz="2400" u="sng" kern="1200" dirty="0"/>
        </a:p>
      </dsp:txBody>
      <dsp:txXfrm>
        <a:off x="109329" y="2860949"/>
        <a:ext cx="4085364" cy="2451218"/>
      </dsp:txXfrm>
    </dsp:sp>
    <dsp:sp modelId="{A1BBC88A-2277-493E-B5C0-A721787EC235}">
      <dsp:nvSpPr>
        <dsp:cNvPr id="0" name=""/>
        <dsp:cNvSpPr/>
      </dsp:nvSpPr>
      <dsp:spPr>
        <a:xfrm>
          <a:off x="4603230" y="2860949"/>
          <a:ext cx="4085364" cy="24512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ICT, E-Governance?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NREGASoft</a:t>
          </a:r>
          <a:r>
            <a:rPr lang="en-US" sz="2400" kern="1200" dirty="0" smtClean="0"/>
            <a:t> , DBT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Budget 2017: Geotagging of all assets</a:t>
          </a:r>
          <a:endParaRPr lang="en-US" sz="2400" kern="1200" dirty="0"/>
        </a:p>
      </dsp:txBody>
      <dsp:txXfrm>
        <a:off x="4603230" y="2860949"/>
        <a:ext cx="4085364" cy="24512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9FCE5-BCDB-4D9D-9795-6A7F435C96E8}">
      <dsp:nvSpPr>
        <dsp:cNvPr id="0" name=""/>
        <dsp:cNvSpPr/>
      </dsp:nvSpPr>
      <dsp:spPr>
        <a:xfrm>
          <a:off x="0" y="984118"/>
          <a:ext cx="9144000" cy="1331714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1141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1999</a:t>
          </a:r>
          <a:endParaRPr lang="en-US" sz="2700" kern="1200" dirty="0"/>
        </a:p>
      </dsp:txBody>
      <dsp:txXfrm>
        <a:off x="0" y="1317047"/>
        <a:ext cx="8811072" cy="665857"/>
      </dsp:txXfrm>
    </dsp:sp>
    <dsp:sp modelId="{35CF740B-5DC5-421E-A235-F8677C718FCC}">
      <dsp:nvSpPr>
        <dsp:cNvPr id="0" name=""/>
        <dsp:cNvSpPr/>
      </dsp:nvSpPr>
      <dsp:spPr>
        <a:xfrm>
          <a:off x="152280" y="2011062"/>
          <a:ext cx="2511791" cy="2565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Swarnajayanti</a:t>
          </a:r>
          <a:r>
            <a:rPr lang="en-US" sz="2400" kern="1200" dirty="0" smtClean="0"/>
            <a:t> Gram </a:t>
          </a:r>
          <a:r>
            <a:rPr lang="en-US" sz="2400" kern="1200" dirty="0" err="1" smtClean="0"/>
            <a:t>Swarojgar</a:t>
          </a:r>
          <a:r>
            <a:rPr lang="en-US" sz="2400" kern="1200" dirty="0" smtClean="0"/>
            <a:t> Yojana [before that IRDP]</a:t>
          </a:r>
          <a:endParaRPr lang="en-US" sz="2400" kern="1200" dirty="0"/>
        </a:p>
      </dsp:txBody>
      <dsp:txXfrm>
        <a:off x="152280" y="2011062"/>
        <a:ext cx="2511791" cy="2565373"/>
      </dsp:txXfrm>
    </dsp:sp>
    <dsp:sp modelId="{78B5D367-A3AC-42B1-92E3-461087100FB9}">
      <dsp:nvSpPr>
        <dsp:cNvPr id="0" name=""/>
        <dsp:cNvSpPr/>
      </dsp:nvSpPr>
      <dsp:spPr>
        <a:xfrm>
          <a:off x="2816351" y="1428023"/>
          <a:ext cx="6327648" cy="1331714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1141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2010</a:t>
          </a:r>
          <a:endParaRPr lang="en-US" sz="2700" kern="1200" dirty="0"/>
        </a:p>
      </dsp:txBody>
      <dsp:txXfrm>
        <a:off x="2816351" y="1760952"/>
        <a:ext cx="5994720" cy="665857"/>
      </dsp:txXfrm>
    </dsp:sp>
    <dsp:sp modelId="{A12B11D6-5174-4E37-8D11-2579474BA272}">
      <dsp:nvSpPr>
        <dsp:cNvPr id="0" name=""/>
        <dsp:cNvSpPr/>
      </dsp:nvSpPr>
      <dsp:spPr>
        <a:xfrm>
          <a:off x="2743197" y="2454967"/>
          <a:ext cx="2962661" cy="2565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National Rural Livelihood Mission “</a:t>
          </a:r>
          <a:r>
            <a:rPr lang="en-US" sz="2400" kern="1200" dirty="0" smtClean="0">
              <a:solidFill>
                <a:srgbClr val="FF0000"/>
              </a:solidFill>
            </a:rPr>
            <a:t>Aajeevika</a:t>
          </a:r>
          <a:r>
            <a:rPr lang="en-US" sz="2400" kern="1200" dirty="0" smtClean="0"/>
            <a:t>”</a:t>
          </a:r>
          <a:endParaRPr lang="en-US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25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Dec= </a:t>
          </a:r>
          <a:r>
            <a:rPr lang="en-US" sz="2400" kern="1200" dirty="0" err="1" smtClean="0"/>
            <a:t>Antyodaya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Diwas</a:t>
          </a:r>
          <a:r>
            <a:rPr lang="en-US" sz="2400" kern="1200" dirty="0" smtClean="0"/>
            <a:t>; Modi = Good Governance day : Vajpayee </a:t>
          </a:r>
          <a:r>
            <a:rPr lang="en-US" sz="2400" kern="1200" dirty="0" err="1" smtClean="0"/>
            <a:t>b’day</a:t>
          </a:r>
          <a:endParaRPr lang="en-US" sz="2400" kern="1200" dirty="0"/>
        </a:p>
      </dsp:txBody>
      <dsp:txXfrm>
        <a:off x="2743197" y="2454967"/>
        <a:ext cx="2962661" cy="2565373"/>
      </dsp:txXfrm>
    </dsp:sp>
    <dsp:sp modelId="{B0B6B109-9E1A-4631-AA29-C3049E0884EB}">
      <dsp:nvSpPr>
        <dsp:cNvPr id="0" name=""/>
        <dsp:cNvSpPr/>
      </dsp:nvSpPr>
      <dsp:spPr>
        <a:xfrm>
          <a:off x="5632704" y="1871928"/>
          <a:ext cx="3511296" cy="1331714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1141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Modi Core Schemes</a:t>
          </a:r>
          <a:endParaRPr lang="en-US" sz="2700" kern="1200" dirty="0"/>
        </a:p>
      </dsp:txBody>
      <dsp:txXfrm>
        <a:off x="5632704" y="2204857"/>
        <a:ext cx="3178368" cy="665857"/>
      </dsp:txXfrm>
    </dsp:sp>
    <dsp:sp modelId="{8A0A0BDD-827E-4A92-826C-8CCA5D2B40FA}">
      <dsp:nvSpPr>
        <dsp:cNvPr id="0" name=""/>
        <dsp:cNvSpPr/>
      </dsp:nvSpPr>
      <dsp:spPr>
        <a:xfrm>
          <a:off x="5632704" y="2898872"/>
          <a:ext cx="2816352" cy="2527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National Livelihood “</a:t>
          </a:r>
          <a:r>
            <a:rPr lang="en-US" sz="2400" kern="1200" dirty="0" smtClean="0">
              <a:solidFill>
                <a:srgbClr val="FF0000"/>
              </a:solidFill>
            </a:rPr>
            <a:t>Aajeevika</a:t>
          </a:r>
          <a:r>
            <a:rPr lang="en-US" sz="2400" kern="1200" dirty="0" smtClean="0"/>
            <a:t>”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Urban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Rural</a:t>
          </a:r>
          <a:endParaRPr lang="en-US" sz="1900" kern="1200" dirty="0"/>
        </a:p>
      </dsp:txBody>
      <dsp:txXfrm>
        <a:off x="5632704" y="2898872"/>
        <a:ext cx="2816352" cy="2527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9D7DB-9C50-4F57-B301-26F3C7BD5EF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7EFB-DA0A-4A8A-8F78-E3B5DF18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8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1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3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8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30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8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8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3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3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98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9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fertility rate</a:t>
            </a:r>
          </a:p>
          <a:p>
            <a:r>
              <a:rPr lang="en-US" dirty="0"/>
              <a:t># of children born to a woman</a:t>
            </a:r>
          </a:p>
          <a:p>
            <a:r>
              <a:rPr lang="en-US" dirty="0"/>
              <a:t>The total fertility rate refers to the total number of live births that a hypothetical woman would have if she lived through the reproductive age group and had the average number of babies in each segment of this age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334F-E2A9-4A20-BD97-FF1775539A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Older workers</a:t>
            </a:r>
            <a:r>
              <a:rPr lang="en-US" baseline="0" dirty="0" smtClean="0"/>
              <a:t> demand higher wages on account of family responsibilities.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3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4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www.marketwatch.com/story/a-new-way-to-help-the-900-million-people-who-earn-less-than-190-a-day-2016-04-11</a:t>
            </a:r>
          </a:p>
          <a:p>
            <a:endParaRPr lang="en-US" dirty="0" smtClean="0"/>
          </a:p>
          <a:p>
            <a:r>
              <a:rPr lang="en-US" dirty="0" smtClean="0"/>
              <a:t>https://books.google.co.in/books?id=Us65DQAAQBAJ&amp;pg=PT582&amp;lpg=PT582&amp;dq=world+bank+poverty+line+earning+income+less+than+$1.90&amp;source=bl&amp;ots=HSRoB4CKDs&amp;sig=FKD6pmtFLsmBDxCeQI77OFf3xqo&amp;hl=en&amp;sa=X&amp;ved=0ahUKEwivpd6tjLPUAhWHqo8KHdZiBaE4FBDoAQg7MAU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7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Starvation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2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http://www.financialexpress.com/india-news/government-to-use-secc-2011-census-data-to-identify-beneficiaries/614972/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9A5FE-B7E2-4A87-8C5B-295B6DA56F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8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www.dnaindia.com/india/report-secc-reveals-two-indias-but-government-refuses-to-disclose-caste-data-2101599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5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3.xml"/><Relationship Id="rId9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oy3wSSOtnA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www.youtube.com/watch?v=08YvVxUuPhA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hyperlink" Target="https://www.youtube.com/watch?v=2QC0QA_OVB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79.png"/><Relationship Id="rId7" Type="http://schemas.openxmlformats.org/officeDocument/2006/relationships/diagramLayout" Target="../diagrams/layout1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2.xml"/><Relationship Id="rId5" Type="http://schemas.openxmlformats.org/officeDocument/2006/relationships/hyperlink" Target="https://www.youtube.com/watch?v=OiVXAVmBKuM" TargetMode="External"/><Relationship Id="rId10" Type="http://schemas.microsoft.com/office/2007/relationships/diagramDrawing" Target="../diagrams/drawing12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microsoft.com/office/2007/relationships/diagramDrawing" Target="../diagrams/drawing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Colors" Target="../diagrams/colors1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QuickStyle" Target="../diagrams/quickStyle14.xml"/><Relationship Id="rId5" Type="http://schemas.openxmlformats.org/officeDocument/2006/relationships/diagramQuickStyle" Target="../diagrams/quickStyle13.xml"/><Relationship Id="rId10" Type="http://schemas.openxmlformats.org/officeDocument/2006/relationships/diagramLayout" Target="../diagrams/layout14.xml"/><Relationship Id="rId4" Type="http://schemas.openxmlformats.org/officeDocument/2006/relationships/diagramLayout" Target="../diagrams/layout13.xml"/><Relationship Id="rId9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7/04/upsc-prelim-2017-revision.html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11" Type="http://schemas.openxmlformats.org/officeDocument/2006/relationships/hyperlink" Target="https://www.youtube.com/watch?v=qoy3wSSOtnA" TargetMode="External"/><Relationship Id="rId5" Type="http://schemas.openxmlformats.org/officeDocument/2006/relationships/diagramLayout" Target="../diagrams/layout6.xml"/><Relationship Id="rId10" Type="http://schemas.openxmlformats.org/officeDocument/2006/relationships/hyperlink" Target="https://www.youtube.com/watch?v=RffkMdKNcFA" TargetMode="External"/><Relationship Id="rId4" Type="http://schemas.openxmlformats.org/officeDocument/2006/relationships/diagramData" Target="../diagrams/data6.xml"/><Relationship Id="rId9" Type="http://schemas.openxmlformats.org/officeDocument/2006/relationships/hyperlink" Target="https://www.youtube.com/watch?v=V1L3VDxmKY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HDR-2016: 5 indexes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 smtClean="0"/>
              <a:t>Schemes for Women</a:t>
            </a:r>
            <a:endParaRPr lang="en-US" sz="2800" strike="sngStrike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8" y="621757"/>
            <a:ext cx="4879730" cy="633811"/>
          </a:xfrm>
          <a:prstGeom prst="down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9"/>
            <a:ext cx="3358661" cy="600376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Poverty, Hunger schemes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6871188" y="1002324"/>
            <a:ext cx="2211266" cy="1779656"/>
          </a:xfrm>
          <a:prstGeom prst="wedgeRectCallout">
            <a:avLst>
              <a:gd name="adj1" fmla="val -70200"/>
              <a:gd name="adj2" fmla="val 37809"/>
            </a:avLst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rank: 97/151</a:t>
            </a:r>
          </a:p>
          <a:p>
            <a:pPr lvl="0"/>
            <a:r>
              <a:rPr lang="en-US" sz="2800" dirty="0" smtClean="0"/>
              <a:t>27</a:t>
            </a:r>
            <a:r>
              <a:rPr lang="en-US" sz="2800" dirty="0"/>
              <a:t>% loss to </a:t>
            </a:r>
            <a:r>
              <a:rPr lang="en-US" sz="2800" dirty="0" smtClean="0"/>
              <a:t>HDI by inequality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-36279" y="1979094"/>
            <a:ext cx="2243148" cy="1555414"/>
          </a:xfrm>
          <a:prstGeom prst="wedgeRectCallout">
            <a:avLst>
              <a:gd name="adj1" fmla="val 35055"/>
              <a:gd name="adj2" fmla="val 65587"/>
            </a:avLst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Female/Male HDI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=group 1 to 5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in 5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 [most bogus gr.]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owchart: Data 12"/>
          <p:cNvSpPr/>
          <p:nvPr/>
        </p:nvSpPr>
        <p:spPr>
          <a:xfrm>
            <a:off x="-1846385" y="93848"/>
            <a:ext cx="9539654" cy="6514459"/>
          </a:xfrm>
          <a:prstGeom prst="flowChartInputOutp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002200" y="2057225"/>
            <a:ext cx="5141800" cy="1399152"/>
            <a:chOff x="4002200" y="3459170"/>
            <a:chExt cx="5141800" cy="13991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2200" y="3459170"/>
              <a:ext cx="5141800" cy="139915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02200" y="4536831"/>
              <a:ext cx="5141800" cy="32149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This is the last video in the BES17 series.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6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05306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unskilled Poor? Rural Dev Ministry: MNREGA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130" y="3492304"/>
            <a:ext cx="4207119" cy="33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1391DC-AA9F-4105-862D-0CD129D45C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91391DC-AA9F-4105-862D-0CD129D45C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301780-AC0B-4B5D-80E1-4E90B068F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4301780-AC0B-4B5D-80E1-4E90B068FD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F812F6-1B1B-4140-AF09-08128C65C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7F812F6-1B1B-4140-AF09-08128C65C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BBC88A-2277-493E-B5C0-A721787EC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1BBC88A-2277-493E-B5C0-A721787EC2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99131"/>
              </p:ext>
            </p:extLst>
          </p:nvPr>
        </p:nvGraphicFramePr>
        <p:xfrm>
          <a:off x="0" y="-599105"/>
          <a:ext cx="9144000" cy="641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Poverty Removal by Rural development Ministry?</a:t>
            </a:r>
            <a:endParaRPr lang="en-US" dirty="0"/>
          </a:p>
        </p:txBody>
      </p:sp>
      <p:sp>
        <p:nvSpPr>
          <p:cNvPr id="6" name="Flowchart: Process 5"/>
          <p:cNvSpPr/>
          <p:nvPr/>
        </p:nvSpPr>
        <p:spPr>
          <a:xfrm>
            <a:off x="0" y="4798170"/>
            <a:ext cx="4261607" cy="144290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Other skilling schemes: &lt;</a:t>
            </a:r>
            <a:r>
              <a:rPr lang="en-US" sz="4000" dirty="0" smtClean="0">
                <a:hlinkClick r:id="rId8"/>
              </a:rPr>
              <a:t>BES174</a:t>
            </a:r>
            <a:r>
              <a:rPr lang="en-US" sz="4000" dirty="0" smtClean="0"/>
              <a:t>&gt;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428521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79FCE5-BCDB-4D9D-9795-6A7F435C9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779FCE5-BCDB-4D9D-9795-6A7F435C9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CF740B-5DC5-421E-A235-F8677C718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5CF740B-5DC5-421E-A235-F8677C718F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B5D367-A3AC-42B1-92E3-461087100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8B5D367-A3AC-42B1-92E3-461087100F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2B11D6-5174-4E37-8D11-2579474BA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12B11D6-5174-4E37-8D11-2579474BA2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B6B109-9E1A-4631-AA29-C3049E0884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0B6B109-9E1A-4631-AA29-C3049E0884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0A0BDD-827E-4A92-826C-8CCA5D2B4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A0A0BDD-827E-4A92-826C-8CCA5D2B4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Mission “</a:t>
            </a:r>
            <a:r>
              <a:rPr lang="en-US" sz="3600" dirty="0" err="1"/>
              <a:t>Antyodaya</a:t>
            </a:r>
            <a:r>
              <a:rPr lang="en-US" sz="3600" dirty="0"/>
              <a:t>”: 50k GP poverty free by 2019 (i.e. 150</a:t>
            </a:r>
            <a:r>
              <a:rPr lang="en-US" sz="3600" baseline="30000" dirty="0"/>
              <a:t>th</a:t>
            </a:r>
            <a:r>
              <a:rPr lang="en-US" sz="3600" dirty="0"/>
              <a:t> Anniversary of Gandhi)</a:t>
            </a:r>
          </a:p>
          <a:p>
            <a:r>
              <a:rPr lang="en-US" sz="3600" dirty="0" smtClean="0"/>
              <a:t>Every year &gt;3 lakh cr. Spent on rural areas, then why poverty not ▼? </a:t>
            </a:r>
            <a:r>
              <a:rPr lang="en-US" sz="3600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sz="3600" dirty="0"/>
              <a:t>Composite poverty index for GP- for accountability and monitoring.</a:t>
            </a:r>
          </a:p>
          <a:p>
            <a:endParaRPr lang="en-U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Poverty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 smtClean="0"/>
              <a:t>By Gandhi’s 150</a:t>
            </a:r>
            <a:r>
              <a:rPr lang="en-US" sz="4400" baseline="30000" dirty="0" smtClean="0"/>
              <a:t>th</a:t>
            </a:r>
            <a:r>
              <a:rPr lang="en-US" sz="4400" dirty="0"/>
              <a:t> </a:t>
            </a:r>
            <a:r>
              <a:rPr lang="en-US" sz="4400" dirty="0" smtClean="0"/>
              <a:t>Birth anniversary, which of the following target(s) does the Government of India aim to achieve?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Housing for all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Doubling the income of farmers.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Open defecation free India.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50,000 Gram </a:t>
            </a:r>
            <a:r>
              <a:rPr lang="en-US" sz="4400" dirty="0" err="1" smtClean="0"/>
              <a:t>Panachayats</a:t>
            </a:r>
            <a:r>
              <a:rPr lang="en-US" sz="4400" dirty="0" smtClean="0"/>
              <a:t> declared Poverty free.</a:t>
            </a:r>
          </a:p>
          <a:p>
            <a:pPr marL="0" indent="0">
              <a:buNone/>
            </a:pPr>
            <a:r>
              <a:rPr lang="en-US" sz="4400" dirty="0"/>
              <a:t>Answer choices</a:t>
            </a:r>
          </a:p>
          <a:p>
            <a:r>
              <a:rPr lang="en-US" sz="4400" dirty="0"/>
              <a:t>(a) 3 only</a:t>
            </a:r>
          </a:p>
          <a:p>
            <a:r>
              <a:rPr lang="en-US" sz="4400" dirty="0"/>
              <a:t>(b) 2 and 3 only</a:t>
            </a:r>
          </a:p>
          <a:p>
            <a:r>
              <a:rPr lang="en-US" sz="4400" dirty="0"/>
              <a:t>(c) 1 and 3 only</a:t>
            </a:r>
          </a:p>
          <a:p>
            <a:r>
              <a:rPr lang="en-US" sz="4400" dirty="0"/>
              <a:t>(d) 1, 2, 3 and </a:t>
            </a:r>
            <a:r>
              <a:rPr lang="en-US" sz="4400" dirty="0" smtClean="0"/>
              <a:t>4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5223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HDR-2016: 5 indexes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 smtClean="0"/>
              <a:t>Schemes for Women</a:t>
            </a:r>
            <a:endParaRPr lang="en-US" sz="2800" strike="sngStrike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8" y="621757"/>
            <a:ext cx="4879730" cy="633811"/>
          </a:xfrm>
          <a:prstGeom prst="down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8"/>
            <a:ext cx="3358661" cy="1021035"/>
          </a:xfrm>
          <a:prstGeom prst="upArrowCallout">
            <a:avLst/>
          </a:prstGeom>
          <a:solidFill>
            <a:srgbClr val="262626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/>
              <a:t>Poverty, Hunger games schemes</a:t>
            </a:r>
            <a:endParaRPr lang="en-US" sz="2400" strike="sngStrike" dirty="0"/>
          </a:p>
        </p:txBody>
      </p:sp>
      <p:sp>
        <p:nvSpPr>
          <p:cNvPr id="10" name="Rectangular Callout 9"/>
          <p:cNvSpPr/>
          <p:nvPr/>
        </p:nvSpPr>
        <p:spPr>
          <a:xfrm>
            <a:off x="6871188" y="1002324"/>
            <a:ext cx="2211266" cy="1779656"/>
          </a:xfrm>
          <a:prstGeom prst="wedgeRectCallout">
            <a:avLst>
              <a:gd name="adj1" fmla="val -70200"/>
              <a:gd name="adj2" fmla="val 37809"/>
            </a:avLst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rank: 97/151</a:t>
            </a:r>
          </a:p>
          <a:p>
            <a:pPr lvl="0"/>
            <a:r>
              <a:rPr lang="en-US" sz="2800" dirty="0" smtClean="0"/>
              <a:t>27</a:t>
            </a:r>
            <a:r>
              <a:rPr lang="en-US" sz="2800" dirty="0"/>
              <a:t>% loss to </a:t>
            </a:r>
            <a:r>
              <a:rPr lang="en-US" sz="2800" dirty="0" smtClean="0"/>
              <a:t>HDI by inequality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-36279" y="1979094"/>
            <a:ext cx="2243148" cy="1555414"/>
          </a:xfrm>
          <a:prstGeom prst="wedgeRectCallout">
            <a:avLst>
              <a:gd name="adj1" fmla="val 35055"/>
              <a:gd name="adj2" fmla="val 65587"/>
            </a:avLst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Female/Male HDI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=group 1 to 5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in 5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 [most bogus gr.]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65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91" y="-471000"/>
            <a:ext cx="9352381" cy="7800000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31426"/>
              </p:ext>
            </p:extLst>
          </p:nvPr>
        </p:nvGraphicFramePr>
        <p:xfrm>
          <a:off x="92442" y="624254"/>
          <a:ext cx="8797925" cy="570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Food Policy Research Institute (IFPRI)</a:t>
            </a:r>
          </a:p>
        </p:txBody>
      </p:sp>
    </p:spTree>
    <p:extLst>
      <p:ext uri="{BB962C8B-B14F-4D97-AF65-F5344CB8AC3E}">
        <p14:creationId xmlns:p14="http://schemas.microsoft.com/office/powerpoint/2010/main" val="24878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5114BE-E605-4922-8278-CC31C24F2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5114BE-E605-4922-8278-CC31C24F25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3580F6-30DC-47AA-9470-5D1308481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9C3580F6-30DC-47AA-9470-5D1308481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8D5103-B9E3-40C8-B549-BA572AFD2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58D5103-B9E3-40C8-B549-BA572AFD2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E52940-DB9B-43D9-9718-996D7B50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5DE52940-DB9B-43D9-9718-996D7B505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50883D-2398-4903-B0C7-8D0197752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5F50883D-2398-4903-B0C7-8D0197752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EFCAEE-22D5-45A0-B93D-25C0A615B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FFEFCAEE-22D5-45A0-B93D-25C0A615B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Prelim 2016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77. Which of the following is/are the indicator/indicators used by IFPRI to compute the Global Hunger Index Report?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1. Undernourishment</a:t>
            </a:r>
            <a:br>
              <a:rPr lang="en-US" sz="3200" dirty="0"/>
            </a:br>
            <a:r>
              <a:rPr lang="en-US" sz="3200" dirty="0"/>
              <a:t>2. Child stunting</a:t>
            </a:r>
            <a:br>
              <a:rPr lang="en-US" sz="3200" dirty="0"/>
            </a:br>
            <a:r>
              <a:rPr lang="en-US" sz="3200" dirty="0"/>
              <a:t>3. Child mortality</a:t>
            </a:r>
            <a:br>
              <a:rPr lang="en-US" sz="3200" dirty="0"/>
            </a:br>
            <a:r>
              <a:rPr lang="en-US" sz="3200" dirty="0"/>
              <a:t>Select the correct answer using the code given below.</a:t>
            </a:r>
            <a:br>
              <a:rPr lang="en-US" sz="3200" dirty="0"/>
            </a:br>
            <a:r>
              <a:rPr lang="en-US" sz="3200" dirty="0"/>
              <a:t>(a) 1 only</a:t>
            </a:r>
            <a:br>
              <a:rPr lang="en-US" sz="3200" dirty="0"/>
            </a:br>
            <a:r>
              <a:rPr lang="en-US" sz="3200" dirty="0"/>
              <a:t>(b) 2 and 3 only</a:t>
            </a:r>
            <a:br>
              <a:rPr lang="en-US" sz="3200" dirty="0"/>
            </a:br>
            <a:r>
              <a:rPr lang="en-US" sz="3200" dirty="0"/>
              <a:t>(c) 1 , 2 and 3</a:t>
            </a:r>
            <a:br>
              <a:rPr lang="en-US" sz="3200" dirty="0"/>
            </a:br>
            <a:r>
              <a:rPr lang="en-US" sz="3200" dirty="0"/>
              <a:t>(d) 1 and 3 only</a:t>
            </a:r>
          </a:p>
        </p:txBody>
      </p:sp>
    </p:spTree>
    <p:extLst>
      <p:ext uri="{BB962C8B-B14F-4D97-AF65-F5344CB8AC3E}">
        <p14:creationId xmlns:p14="http://schemas.microsoft.com/office/powerpoint/2010/main" val="2123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199697"/>
            <a:ext cx="9144000" cy="6070652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719146" y="3244362"/>
            <a:ext cx="589085" cy="307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7552592" y="4941276"/>
            <a:ext cx="1591408" cy="70338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699737" y="5798081"/>
            <a:ext cx="2180493" cy="659423"/>
          </a:xfrm>
          <a:prstGeom prst="wedgeRectCallout">
            <a:avLst>
              <a:gd name="adj1" fmla="val 42060"/>
              <a:gd name="adj2" fmla="val -801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bogus nation in HDI &amp; Happiness also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5108331" y="4870939"/>
            <a:ext cx="870438" cy="307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042139" y="2690446"/>
            <a:ext cx="870438" cy="307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2066191" y="1617785"/>
            <a:ext cx="545123" cy="2901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96715" y="5644661"/>
            <a:ext cx="2031023" cy="56270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China, Brazil </a:t>
            </a:r>
            <a:r>
              <a:rPr lang="en-US" dirty="0" err="1" smtClean="0"/>
              <a:t>etc</a:t>
            </a:r>
            <a:r>
              <a:rPr lang="en-US" dirty="0" smtClean="0"/>
              <a:t> &lt;10 score..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2016 Hunger report: theme “Getting to zero hunger (by 2030)”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9146" y="3552092"/>
            <a:ext cx="1792421" cy="49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97</a:t>
            </a:r>
            <a:r>
              <a:rPr lang="en-US" baseline="30000" dirty="0" smtClean="0"/>
              <a:t>th</a:t>
            </a:r>
            <a:r>
              <a:rPr lang="en-US" dirty="0" smtClean="0"/>
              <a:t> out of 118 pathetic countries.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501673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2233246" y="2945422"/>
            <a:ext cx="1591408" cy="703385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25054" y="3543300"/>
            <a:ext cx="1995854" cy="7033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Capital Bangui</a:t>
            </a:r>
          </a:p>
          <a:p>
            <a:pPr algn="ctr"/>
            <a:r>
              <a:rPr lang="en-US" dirty="0" smtClean="0"/>
              <a:t>Central African Franc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993529" y="1283677"/>
            <a:ext cx="1424355" cy="703385"/>
          </a:xfrm>
          <a:prstGeom prst="wedgeRectCallout">
            <a:avLst>
              <a:gd name="adj1" fmla="val -11582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bogus in 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HDI-2015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993528" y="-61547"/>
            <a:ext cx="1239718" cy="703385"/>
          </a:xfrm>
          <a:prstGeom prst="wedgeRectCallout">
            <a:avLst>
              <a:gd name="adj1" fmla="val -8812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Marrakesh UNFCCC’16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406900" y="3410988"/>
            <a:ext cx="1456102" cy="458604"/>
          </a:xfrm>
          <a:prstGeom prst="wedgeRectCallout">
            <a:avLst>
              <a:gd name="adj1" fmla="val -24637"/>
              <a:gd name="adj2" fmla="val 712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UNEP HQ &amp; _’s Casino.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4659923" y="2095440"/>
            <a:ext cx="3196005" cy="718771"/>
          </a:xfrm>
          <a:prstGeom prst="wedgeRectCallout">
            <a:avLst>
              <a:gd name="adj1" fmla="val 56750"/>
              <a:gd name="adj2" fmla="val 97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BRICS’16 Summit  @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Benaulim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Goa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PBD17: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Bangaluru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855928" y="5314949"/>
            <a:ext cx="1239718" cy="703385"/>
          </a:xfrm>
          <a:prstGeom prst="wedgeRectCallout">
            <a:avLst>
              <a:gd name="adj1" fmla="val -66140"/>
              <a:gd name="adj2" fmla="val 366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 Choro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Swarg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947020" y="4721468"/>
            <a:ext cx="1456102" cy="458604"/>
          </a:xfrm>
          <a:prstGeom prst="wedgeRectCallout">
            <a:avLst>
              <a:gd name="adj1" fmla="val -49058"/>
              <a:gd name="adj2" fmla="val -128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Kigali’16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50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 smtClean="0"/>
              <a:t>Hunger Index</a:t>
            </a:r>
            <a:r>
              <a:rPr lang="en-US" dirty="0" smtClean="0"/>
              <a:t> 				National Food security Act (NFSA) 2013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2650" y="2995413"/>
            <a:ext cx="5481376" cy="3687604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2377"/>
            </a:avLst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Identify beneficiaries (SECC) &amp; </a:t>
            </a:r>
            <a:r>
              <a:rPr lang="en-US" sz="28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Distribute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32 State/UT implemented as of 2016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Gujarat in 2016, April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Chandigarh, Puducherry : DBT- buy from commercial market.</a:t>
            </a:r>
            <a:endParaRPr lang="en-US" sz="2800" dirty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328" y="2216110"/>
            <a:ext cx="2347088" cy="1838801"/>
          </a:xfrm>
          <a:prstGeom prst="upArrowCallou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Procurement</a:t>
            </a: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Storage</a:t>
            </a: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Supply to States</a:t>
            </a:r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096253" y="1810067"/>
            <a:ext cx="1671638" cy="21288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91279" y="3114648"/>
            <a:ext cx="1937721" cy="1838801"/>
          </a:xfrm>
          <a:prstGeom prst="upArrowCallou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Total 67% Population covered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477" y="2099478"/>
            <a:ext cx="1764311" cy="1829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13" y="817575"/>
            <a:ext cx="1865950" cy="18820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598291">
            <a:off x="1672069" y="1885275"/>
            <a:ext cx="1893063" cy="954107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Cereal / Allowance</a:t>
            </a:r>
          </a:p>
        </p:txBody>
      </p:sp>
      <p:sp>
        <p:nvSpPr>
          <p:cNvPr id="15" name="TextBox 14"/>
          <p:cNvSpPr txBox="1"/>
          <p:nvPr/>
        </p:nvSpPr>
        <p:spPr>
          <a:xfrm rot="1598291">
            <a:off x="5089769" y="3191115"/>
            <a:ext cx="1893063" cy="954107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Cereal / Allowance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03031" y="681710"/>
            <a:ext cx="2258082" cy="1203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75% of rural</a:t>
            </a:r>
          </a:p>
          <a:p>
            <a:pPr algn="ctr"/>
            <a:r>
              <a:rPr lang="en-US" sz="2400" dirty="0" smtClean="0"/>
              <a:t>50% of urban junta covered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824026" y="4953449"/>
            <a:ext cx="2319974" cy="19045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Shanta</a:t>
            </a:r>
            <a:r>
              <a:rPr lang="en-US" sz="2000" dirty="0" smtClean="0"/>
              <a:t> Kumar panel on food subsidy- cover only 40%, because ‘populism’, resources, even WTO “peace clause” &lt;Mains&gt;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394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7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11" y="0"/>
            <a:ext cx="4891489" cy="68649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UNDP Index #5: </a:t>
            </a:r>
            <a:r>
              <a:rPr lang="en-US" dirty="0"/>
              <a:t>Multidimensional Poverty Index (MPI</a:t>
            </a:r>
            <a:r>
              <a:rPr lang="en-US" dirty="0" smtClean="0"/>
              <a:t>), since 2010 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80535136"/>
              </p:ext>
            </p:extLst>
          </p:nvPr>
        </p:nvGraphicFramePr>
        <p:xfrm>
          <a:off x="-287161" y="795523"/>
          <a:ext cx="6096000" cy="3619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/>
          <p:cNvSpPr/>
          <p:nvPr/>
        </p:nvSpPr>
        <p:spPr>
          <a:xfrm>
            <a:off x="4252511" y="6427177"/>
            <a:ext cx="4698058" cy="43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of these 10 indicators </a:t>
            </a:r>
          </a:p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your household lack?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6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104FDA-3650-48C3-B193-BF3732B39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F104FDA-3650-48C3-B193-BF3732B39D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20EF9F-2C80-4C6C-80F8-505BC6B44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520EF9F-2C80-4C6C-80F8-505BC6B44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90F6E0-D85C-433E-8566-4FCD7256B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790F6E0-D85C-433E-8566-4FCD7256B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D60DEF-A936-4C51-842D-CA4B2FB81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6D60DEF-A936-4C51-842D-CA4B2FB81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EB7DF3-7551-4B29-9F26-A0D6A98D9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EB7DF3-7551-4B29-9F26-A0D6A98D9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3B8873-8CC8-4241-95E9-4F7205AC8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EE3B8873-8CC8-4241-95E9-4F7205AC8E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023D85-B745-4728-98D9-4E546C3B4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F023D85-B745-4728-98D9-4E546C3B4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81" y="1424785"/>
            <a:ext cx="2136267" cy="1511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849" y="1066883"/>
            <a:ext cx="2143125" cy="1685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974" y="1066884"/>
            <a:ext cx="1789938" cy="1691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1848" y="2359473"/>
            <a:ext cx="2129409" cy="565785"/>
          </a:xfrm>
          <a:prstGeom prst="up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Wheat Rs. 2/kg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863" y="2359473"/>
            <a:ext cx="2129409" cy="565785"/>
          </a:xfrm>
          <a:prstGeom prst="up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Rice Rs. 3/kg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1832" y="2359473"/>
            <a:ext cx="1783080" cy="565785"/>
          </a:xfrm>
          <a:prstGeom prst="up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Coarse grain 1/kg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863" y="3250383"/>
            <a:ext cx="2544318" cy="2132838"/>
          </a:xfrm>
          <a:prstGeom prst="rect">
            <a:avLst/>
          </a:prstGeom>
        </p:spPr>
      </p:pic>
      <p:pic>
        <p:nvPicPr>
          <p:cNvPr id="1026" name="Picture 2" descr="http://cdn.c.photoshelter.com/img-get/I0000LBITpYgdP5Y/s/750/750/Rural-Indian-women-queue-up-at-the-Taj-Mahals-ticket-counters-Agra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96757" y="3250383"/>
            <a:ext cx="3523103" cy="211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63" y="4621913"/>
            <a:ext cx="2564894" cy="990124"/>
          </a:xfrm>
          <a:prstGeom prst="upArrowCallou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Antyodaya Anna </a:t>
            </a:r>
          </a:p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35 kg / FAMILY / Month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96757" y="4621913"/>
            <a:ext cx="3543679" cy="990124"/>
          </a:xfrm>
          <a:prstGeom prst="upArrow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Priority households</a:t>
            </a:r>
          </a:p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5 kg / PERSON / Month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3290" y="3903490"/>
            <a:ext cx="1803046" cy="1436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90" y="652384"/>
            <a:ext cx="1661036" cy="22011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89104" y="2229399"/>
            <a:ext cx="2129409" cy="1414463"/>
          </a:xfrm>
          <a:prstGeom prst="upArrowCallou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Rs. </a:t>
            </a:r>
            <a:r>
              <a:rPr lang="en-US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6000 (total)</a:t>
            </a:r>
          </a:p>
          <a:p>
            <a:pPr algn="ctr"/>
            <a:r>
              <a:rPr lang="en-US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+ food </a:t>
            </a:r>
            <a:r>
              <a:rPr lang="en-US" dirty="0" err="1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upto</a:t>
            </a:r>
            <a:r>
              <a:rPr lang="en-US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 6 months post delivery. PMMSY</a:t>
            </a:r>
            <a:endParaRPr lang="en-US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7317" y="4959682"/>
            <a:ext cx="1809018" cy="1414463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Free meals &amp; </a:t>
            </a:r>
            <a:r>
              <a:rPr lang="en-US" dirty="0" smtClean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rations </a:t>
            </a:r>
            <a:r>
              <a:rPr lang="en-US" dirty="0" err="1" smtClean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upto</a:t>
            </a:r>
            <a:r>
              <a:rPr lang="en-US" dirty="0" smtClean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 14 years</a:t>
            </a:r>
            <a:endParaRPr lang="en-US" dirty="0">
              <a:ln w="0"/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Food security Act 2013</a:t>
            </a:r>
          </a:p>
        </p:txBody>
      </p:sp>
    </p:spTree>
    <p:extLst>
      <p:ext uri="{BB962C8B-B14F-4D97-AF65-F5344CB8AC3E}">
        <p14:creationId xmlns:p14="http://schemas.microsoft.com/office/powerpoint/2010/main" val="39039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study BES166: SDG 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 &lt;watch only last 10 minutes&gt;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497" y="693057"/>
            <a:ext cx="4820503" cy="28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31" y="813699"/>
            <a:ext cx="3432970" cy="2574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07" y="4552628"/>
            <a:ext cx="4058864" cy="2305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871" y="4534452"/>
            <a:ext cx="4082813" cy="2276879"/>
          </a:xfrm>
          <a:prstGeom prst="rect">
            <a:avLst/>
          </a:prstGeom>
        </p:spPr>
      </p:pic>
      <p:sp>
        <p:nvSpPr>
          <p:cNvPr id="9" name="Down Arrow Callout 8"/>
          <p:cNvSpPr/>
          <p:nvPr/>
        </p:nvSpPr>
        <p:spPr>
          <a:xfrm>
            <a:off x="0" y="3842238"/>
            <a:ext cx="9144000" cy="89681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we’ll learn survey Ch.10 but pre-requisite is BES166: Census theory, population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theory LINK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90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Prof Raj Krishna “</a:t>
            </a:r>
            <a:r>
              <a:rPr lang="en-US" sz="2400" strike="sngStrike" dirty="0" smtClean="0"/>
              <a:t>the</a:t>
            </a:r>
            <a:r>
              <a:rPr lang="en-US" sz="2400" dirty="0" smtClean="0"/>
              <a:t>Hindu Growth Rate” (‘78) = ~3.5% from 50s to 80s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677" y="757401"/>
            <a:ext cx="7852323" cy="6100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304" y="3593708"/>
            <a:ext cx="2070557" cy="201404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040073" y="2030136"/>
            <a:ext cx="2575421" cy="1291904"/>
          </a:xfrm>
          <a:prstGeom prst="wedgeRectCallout">
            <a:avLst>
              <a:gd name="adj1" fmla="val 23467"/>
              <a:gd name="adj2" fmla="val 800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Yes but we’ve moved beyond that. Even most backward states have grown!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76122"/>
            <a:ext cx="9144000" cy="24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511" y="795523"/>
            <a:ext cx="9231511" cy="53387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655450"/>
            <a:ext cx="5778044" cy="4199858"/>
            <a:chOff x="0" y="1511915"/>
            <a:chExt cx="4572000" cy="3429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sp>
        <p:nvSpPr>
          <p:cNvPr id="6" name="Rectangular Callout 5"/>
          <p:cNvSpPr/>
          <p:nvPr/>
        </p:nvSpPr>
        <p:spPr>
          <a:xfrm>
            <a:off x="1" y="4140200"/>
            <a:ext cx="5874758" cy="2643459"/>
          </a:xfrm>
          <a:prstGeom prst="wedgeRectCallout">
            <a:avLst>
              <a:gd name="adj1" fmla="val 26318"/>
              <a:gd name="adj2" fmla="val -695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Dekho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..Because of migration and remittances China’s interior provinces’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Pokemons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evolved.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Indian interior states are like Pikachu that are not evolving into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Raichu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&lt;or very slowly evolving&gt;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RRT Aid curse 2) Resource Curse.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&lt;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REF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  <a:hlinkClick r:id="rId5"/>
              </a:rPr>
              <a:t>lecture Ch.13 (BES172)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&gt;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Down Arrow Callout 8"/>
          <p:cNvSpPr/>
          <p:nvPr/>
        </p:nvSpPr>
        <p:spPr>
          <a:xfrm>
            <a:off x="533399" y="786609"/>
            <a:ext cx="3440981" cy="96501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 and Remittance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06703376"/>
              </p:ext>
            </p:extLst>
          </p:nvPr>
        </p:nvGraphicFramePr>
        <p:xfrm>
          <a:off x="5669194" y="795523"/>
          <a:ext cx="3407031" cy="5988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820068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Convergence theory: the less developed a state is @ beginning, </a:t>
            </a:r>
            <a:br>
              <a:rPr lang="en-US" dirty="0"/>
            </a:br>
            <a:r>
              <a:rPr lang="en-US" dirty="0"/>
              <a:t>faster it’ll grow subsequently </a:t>
            </a:r>
          </a:p>
        </p:txBody>
      </p:sp>
    </p:spTree>
    <p:extLst>
      <p:ext uri="{BB962C8B-B14F-4D97-AF65-F5344CB8AC3E}">
        <p14:creationId xmlns:p14="http://schemas.microsoft.com/office/powerpoint/2010/main" val="31727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05F28A-E219-4D94-A996-197A2817C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6605F28A-E219-4D94-A996-197A2817C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77CD3C4-B077-4D0D-8030-0CC27E3AF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377CD3C4-B077-4D0D-8030-0CC27E3AF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5D6665F-13ED-4B3E-B2E8-814C1794D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F5D6665F-13ED-4B3E-B2E8-814C1794D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0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Internal trade is __ times the Foreign trade was not a “real growth”</a:t>
            </a:r>
            <a:br>
              <a:rPr lang="en-US" dirty="0" smtClean="0"/>
            </a:br>
            <a:r>
              <a:rPr lang="en-US" dirty="0" smtClean="0"/>
              <a:t>because if it was a real growth then </a:t>
            </a:r>
            <a:r>
              <a:rPr lang="en-US" dirty="0" err="1" smtClean="0"/>
              <a:t>Pokemon</a:t>
            </a:r>
            <a:r>
              <a:rPr lang="en-US" dirty="0" smtClean="0"/>
              <a:t> should have evolved.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44" y="1193356"/>
            <a:ext cx="3817256" cy="487760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8067674" y="1447800"/>
            <a:ext cx="962025" cy="600075"/>
          </a:xfrm>
          <a:prstGeom prst="wedgeRectCallou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1.6x </a:t>
            </a:r>
            <a:endParaRPr lang="en-US" sz="3600" dirty="0"/>
          </a:p>
        </p:txBody>
      </p:sp>
      <p:sp>
        <p:nvSpPr>
          <p:cNvPr id="7" name="Rectangular Callout 6"/>
          <p:cNvSpPr/>
          <p:nvPr/>
        </p:nvSpPr>
        <p:spPr>
          <a:xfrm>
            <a:off x="5843220" y="2697861"/>
            <a:ext cx="962025" cy="600075"/>
          </a:xfrm>
          <a:prstGeom prst="wedgeRectCallout">
            <a:avLst>
              <a:gd name="adj1" fmla="val 23569"/>
              <a:gd name="adj2" fmla="val 79716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1.7x </a:t>
            </a:r>
            <a:endParaRPr lang="en-US" sz="36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20379983"/>
              </p:ext>
            </p:extLst>
          </p:nvPr>
        </p:nvGraphicFramePr>
        <p:xfrm>
          <a:off x="4262565" y="3427446"/>
          <a:ext cx="5356220" cy="284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5523"/>
            <a:ext cx="5326744" cy="139269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822954625"/>
              </p:ext>
            </p:extLst>
          </p:nvPr>
        </p:nvGraphicFramePr>
        <p:xfrm>
          <a:off x="0" y="15160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Rectangular Callout 14"/>
          <p:cNvSpPr/>
          <p:nvPr/>
        </p:nvSpPr>
        <p:spPr>
          <a:xfrm>
            <a:off x="-1" y="4422308"/>
            <a:ext cx="6805246" cy="2397001"/>
          </a:xfrm>
          <a:prstGeom prst="wedgeRectCallout">
            <a:avLst>
              <a:gd name="adj1" fmla="val -11883"/>
              <a:gd name="adj2" fmla="val -7215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Governance issues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1.5 lakh cr Internal Remittance yes but “Investment/capital” no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“Brain drain” = productivity 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Service sector led growth = even high skilled entrepreneur can’t go back to low skill state .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According to the Economic Survey of India, our interior states are backward than our coastal states because: </a:t>
            </a:r>
          </a:p>
          <a:p>
            <a:pPr marL="742950" indent="-742950">
              <a:buAutoNum type="alphaLcPeriod"/>
            </a:pPr>
            <a:r>
              <a:rPr lang="en-US" sz="3200" dirty="0"/>
              <a:t>Though, interior states’ male workers have migrated to coastal states, the amount of internal remittance is very meagre.</a:t>
            </a:r>
          </a:p>
          <a:p>
            <a:pPr marL="742950" indent="-742950">
              <a:buFontTx/>
              <a:buAutoNum type="alphaLcPeriod"/>
            </a:pPr>
            <a:r>
              <a:rPr lang="en-US" sz="3200" dirty="0"/>
              <a:t>They trade very little with the coastal states.</a:t>
            </a:r>
          </a:p>
          <a:p>
            <a:pPr marL="742950" indent="-742950">
              <a:buFontTx/>
              <a:buAutoNum type="alphaLcPeriod"/>
            </a:pPr>
            <a:r>
              <a:rPr lang="en-US" sz="3200" dirty="0"/>
              <a:t>Despite mineral wealth and finance commission grants, their governance structure is poor.</a:t>
            </a:r>
          </a:p>
          <a:p>
            <a:pPr marL="742950" indent="-742950">
              <a:buAutoNum type="alphaLcPeriod"/>
            </a:pPr>
            <a:r>
              <a:rPr lang="en-US" sz="3200" dirty="0"/>
              <a:t>All of the above</a:t>
            </a:r>
            <a:r>
              <a:rPr lang="en-US" sz="32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05835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Convergence theory: less developed you are @ beginning,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faster </a:t>
            </a:r>
            <a:r>
              <a:rPr lang="en-US" dirty="0"/>
              <a:t>you’ll grow subsequently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8908" y="4651131"/>
            <a:ext cx="4695092" cy="21013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Because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Free technology flow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For rich states, difficult to improve further. &lt;NEXT SLIDE&gt;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4126402"/>
            <a:ext cx="4256821" cy="2101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Because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Labour, capital mobility hampered.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Though competitive fed </a:t>
            </a:r>
            <a:r>
              <a:rPr lang="en-US" sz="2400" dirty="0" smtClean="0">
                <a:sym typeface="Wingdings" panose="05000000000000000000" pitchFamily="2" charset="2"/>
              </a:rPr>
              <a:t> but poor governance traps.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0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39C95E-0DFA-4B25-853F-DD1E42B0B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139C95E-0DFA-4B25-853F-DD1E42B0B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D3CA3B-818F-45CA-8BC0-6A395CC89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5D3CA3B-818F-45CA-8BC0-6A395CC89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0B8C97-25AF-4AAA-BBB9-4A5D6CBA4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F0B8C97-25AF-4AAA-BBB9-4A5D6CBA4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561439-7623-460F-BFAE-4126D0966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5561439-7623-460F-BFAE-4126D09669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879814-A6CC-4988-AAF1-2549E6AB8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A879814-A6CC-4988-AAF1-2549E6AB8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BB8E50-AB1A-494A-80BF-E008BBD47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DDBB8E50-AB1A-494A-80BF-E008BBD47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6C83D6-C94F-4118-BDB2-E5015673F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16C83D6-C94F-4118-BDB2-E5015673F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367443-B3B4-4943-80A7-8CF1A75C9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79367443-B3B4-4943-80A7-8CF1A75C9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D7277E-BBA2-4892-8506-E328C0E89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B9D7277E-BBA2-4892-8506-E328C0E89C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68ABAB-D521-455F-A5FA-69931E1CB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EA68ABAB-D521-455F-A5FA-69931E1CBB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5837AB-665E-43A3-AB8A-EF6C96396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4F5837AB-665E-43A3-AB8A-EF6C96396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82853-FD0A-4BE9-994D-C15069820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382853-FD0A-4BE9-994D-C15069820E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4F3CF3-1EDA-4BB9-A509-5819E38EE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534F3CF3-1EDA-4BB9-A509-5819E38EE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EE449A-41C1-4974-A71F-964719DB8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A7EE449A-41C1-4974-A71F-964719DB8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26040E-3324-43AF-8E47-10EF1A15E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FE26040E-3324-43AF-8E47-10EF1A15E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6F809-B4A2-481D-AC02-629A88F76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6826F809-B4A2-481D-AC02-629A88F76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93553" y="795523"/>
          <a:ext cx="8756893" cy="24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Convergence theory: less developed you are @ beginning, </a:t>
            </a:r>
            <a:br>
              <a:rPr lang="en-US" dirty="0"/>
            </a:br>
            <a:r>
              <a:rPr lang="en-US" dirty="0"/>
              <a:t>faster you’ll grow subsequently </a:t>
            </a:r>
          </a:p>
        </p:txBody>
      </p:sp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193553" y="4079631"/>
          <a:ext cx="8756893" cy="2409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Left-Right Arrow 8"/>
          <p:cNvSpPr/>
          <p:nvPr/>
        </p:nvSpPr>
        <p:spPr>
          <a:xfrm>
            <a:off x="3332283" y="1776046"/>
            <a:ext cx="2347546" cy="129686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CAT score improvement</a:t>
            </a:r>
            <a:endParaRPr lang="en-US" b="1" dirty="0"/>
          </a:p>
        </p:txBody>
      </p:sp>
      <p:sp>
        <p:nvSpPr>
          <p:cNvPr id="10" name="Left-Right Arrow 9"/>
          <p:cNvSpPr/>
          <p:nvPr/>
        </p:nvSpPr>
        <p:spPr>
          <a:xfrm>
            <a:off x="3191607" y="5046785"/>
            <a:ext cx="2628899" cy="144193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Literacy rate improvement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20058772">
            <a:off x="1600854" y="785134"/>
            <a:ext cx="1360965" cy="81768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102% 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20058772">
            <a:off x="1354669" y="4204807"/>
            <a:ext cx="1360965" cy="81768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102% 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20058772">
            <a:off x="5789795" y="1772312"/>
            <a:ext cx="1360965" cy="81768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4% </a:t>
            </a:r>
            <a:endParaRPr lang="en-US" sz="2800" dirty="0"/>
          </a:p>
        </p:txBody>
      </p:sp>
      <p:sp>
        <p:nvSpPr>
          <p:cNvPr id="14" name="Right Arrow 13"/>
          <p:cNvSpPr/>
          <p:nvPr/>
        </p:nvSpPr>
        <p:spPr>
          <a:xfrm rot="20058772">
            <a:off x="5914544" y="5112544"/>
            <a:ext cx="1360965" cy="81768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5.5%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825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El"/>
        </p:bldSub>
      </p:bldGraphic>
      <p:bldGraphic spid="8" grpId="0">
        <p:bldSub>
          <a:bldChart bld="categoryEl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64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vs Fertility Convergence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FCE5C1-1508-42D6-885A-425880A9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EFCE5C1-1508-42D6-885A-425880A9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4A798-9D68-4DF1-AECF-AAB3B0234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164A798-9D68-4DF1-AECF-AAB3B0234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BA024F-B7D7-4A9E-895C-D494E6DE0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EBA024F-B7D7-4A9E-895C-D494E6DE0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39E7C0-E9BC-4765-AF10-4E45A3C605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0739E7C0-E9BC-4765-AF10-4E45A3C605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 TFR&lt;2 = aging started from 2000s</a:t>
            </a:r>
            <a:r>
              <a:rPr lang="en-US" dirty="0" smtClean="0"/>
              <a:t>. Wages 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37" y="692455"/>
            <a:ext cx="8797925" cy="473734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721469" y="4703885"/>
            <a:ext cx="4018085" cy="1257300"/>
          </a:xfrm>
          <a:prstGeom prst="wedgeRectCallout">
            <a:avLst>
              <a:gd name="adj1" fmla="val -22365"/>
              <a:gd name="adj2" fmla="val -58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Coastal states &lt;2 (Aging population)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Hinterland &gt;2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1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920643"/>
              </p:ext>
            </p:extLst>
          </p:nvPr>
        </p:nvGraphicFramePr>
        <p:xfrm>
          <a:off x="153988" y="914400"/>
          <a:ext cx="8797925" cy="3516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Lines and </a:t>
            </a:r>
            <a:r>
              <a:rPr lang="en-US" dirty="0" smtClean="0"/>
              <a:t>Figures</a:t>
            </a:r>
            <a:r>
              <a:rPr lang="en-US" dirty="0"/>
              <a:t> </a:t>
            </a:r>
            <a:r>
              <a:rPr lang="en-US" dirty="0" smtClean="0"/>
              <a:t>for Indian Population!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0" y="4659923"/>
            <a:ext cx="2927838" cy="2198077"/>
          </a:xfrm>
          <a:prstGeom prst="wedgeRectCallout">
            <a:avLst>
              <a:gd name="adj1" fmla="val 24176"/>
              <a:gd name="adj2" fmla="val -642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Expenditure method </a:t>
            </a:r>
          </a:p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month per person (2011) 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 (U)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816 (R)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048732" y="4976447"/>
            <a:ext cx="2927838" cy="1881553"/>
          </a:xfrm>
          <a:prstGeom prst="wedgeRectCallout">
            <a:avLst>
              <a:gd name="adj1" fmla="val 23875"/>
              <a:gd name="adj2" fmla="val -84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Income method, per person per day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$1.90 (PPP)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097465" y="4976447"/>
            <a:ext cx="2927838" cy="1881553"/>
          </a:xfrm>
          <a:prstGeom prst="wedgeRectCallout">
            <a:avLst>
              <a:gd name="adj1" fmla="val 23875"/>
              <a:gd name="adj2" fmla="val -84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Household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Deprivation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dimensions x 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indicators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048" y="848311"/>
            <a:ext cx="1391383" cy="182455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865" y="1803361"/>
            <a:ext cx="1036211" cy="1933683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2725615" y="685800"/>
            <a:ext cx="3648808" cy="1899138"/>
          </a:xfrm>
          <a:prstGeom prst="wedgeRectCallout">
            <a:avLst>
              <a:gd name="adj1" fmla="val -62581"/>
              <a:gd name="adj2" fmla="val -9659"/>
            </a:avLst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so it means by Giving UBI, Arvind can take </a:t>
            </a:r>
            <a:r>
              <a:rPr lang="en-US" sz="2000" dirty="0" err="1" smtClean="0"/>
              <a:t>poors</a:t>
            </a:r>
            <a:r>
              <a:rPr lang="en-US" sz="2000" dirty="0" smtClean="0"/>
              <a:t> out of my definition but not of UNDP’s! [-Suresh Tendulkar]</a:t>
            </a:r>
          </a:p>
          <a:p>
            <a:r>
              <a:rPr lang="en-US" sz="2000" dirty="0" smtClean="0"/>
              <a:t>Poverty =!$+!social justice+ !gender justice + !good governance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214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 err="1" smtClean="0"/>
              <a:t>bolbachchan</a:t>
            </a:r>
            <a:r>
              <a:rPr lang="en-US" dirty="0" smtClean="0"/>
              <a:t> through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96" y="681223"/>
            <a:ext cx="9208191" cy="4881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2772" y="5562600"/>
                <a:ext cx="9003323" cy="893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𝑫𝒆𝒎𝒐𝒈𝒓𝒂𝒑𝒉𝒊𝒄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𝑫𝒊𝒗𝒊𝒅𝒆𝒏𝒅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𝑾𝒐𝒓𝒌𝒊𝒏𝒈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𝒂𝒈𝒆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𝑷𝒐𝒑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𝑵𝒐𝒏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𝑾𝒐𝒓𝒌𝒊𝒏𝒈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𝑷𝒐𝒑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2" y="5562600"/>
                <a:ext cx="9003323" cy="893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/>
          <p:cNvSpPr/>
          <p:nvPr/>
        </p:nvSpPr>
        <p:spPr>
          <a:xfrm>
            <a:off x="7666892" y="1503485"/>
            <a:ext cx="1477108" cy="1116623"/>
          </a:xfrm>
          <a:prstGeom prst="wedgeRectCallout">
            <a:avLst>
              <a:gd name="adj1" fmla="val -63403"/>
              <a:gd name="adj2" fmla="val 46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India, will start to decline post-2020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358661" y="1626578"/>
            <a:ext cx="1477108" cy="923192"/>
          </a:xfrm>
          <a:prstGeom prst="wedgeRectCallout">
            <a:avLst>
              <a:gd name="adj1" fmla="val -60427"/>
              <a:gd name="adj2" fmla="val 85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China declining since 2010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540977" y="2242038"/>
            <a:ext cx="52754" cy="2672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of looking at 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19908"/>
                <a:ext cx="9003323" cy="893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𝑫𝒆𝒎𝒐𝒈𝒓𝒂𝒑𝒉𝒊𝒄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𝑫𝒊𝒗𝒊𝒅𝒆𝒏𝒅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𝑾𝒐𝒓𝒌𝒊𝒏𝒈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𝒂𝒈𝒆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𝑷𝒐𝒑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𝑵𝒐𝒏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𝑾𝒐𝒓𝒌𝒊𝒏𝒈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𝑷𝒐𝒑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9908"/>
                <a:ext cx="9003323" cy="893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63033757"/>
              </p:ext>
            </p:extLst>
          </p:nvPr>
        </p:nvGraphicFramePr>
        <p:xfrm>
          <a:off x="0" y="1432529"/>
          <a:ext cx="9144000" cy="2322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825027"/>
              </p:ext>
            </p:extLst>
          </p:nvPr>
        </p:nvGraphicFramePr>
        <p:xfrm>
          <a:off x="-43520" y="3141833"/>
          <a:ext cx="7613697" cy="225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Left Arrow Callout 6"/>
          <p:cNvSpPr/>
          <p:nvPr/>
        </p:nvSpPr>
        <p:spPr>
          <a:xfrm>
            <a:off x="659422" y="4983022"/>
            <a:ext cx="7217753" cy="176067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98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Labour mobility from hinterland to costal states: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“RENT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r>
              <a:rPr lang="en-US" sz="2400" dirty="0" smtClean="0"/>
              <a:t>” (demonetization long term benefit)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EPFO, factory </a:t>
            </a:r>
            <a:r>
              <a:rPr lang="en-US" sz="2400" dirty="0" err="1" smtClean="0"/>
              <a:t>labour</a:t>
            </a:r>
            <a:r>
              <a:rPr lang="en-US" sz="2400" dirty="0" smtClean="0"/>
              <a:t> law reforms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Textile, shoes industries to smaller towns: low rents</a:t>
            </a:r>
          </a:p>
        </p:txBody>
      </p:sp>
    </p:spTree>
    <p:extLst>
      <p:ext uri="{BB962C8B-B14F-4D97-AF65-F5344CB8AC3E}">
        <p14:creationId xmlns:p14="http://schemas.microsoft.com/office/powerpoint/2010/main" val="9806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DB205B-0D8A-41E7-B5AD-8CC81AD97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9DB205B-0D8A-41E7-B5AD-8CC81AD97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E6CB9A-64E5-4468-AB60-E58E6F5CAA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5E6CB9A-64E5-4468-AB60-E58E6F5CAA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7D7255-5753-4606-A33E-A594F9A48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A7D7255-5753-4606-A33E-A594F9A48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A60AE-08BB-47B7-9AA5-849B97C43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2FA60AE-08BB-47B7-9AA5-849B97C436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DB1551-E35D-46D9-9AD6-37811D5F1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96DB1551-E35D-46D9-9AD6-37811D5F1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B5F07-4D36-45E9-A4F2-8117D98D4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6AB5F07-4D36-45E9-A4F2-8117D98D4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EC51FA-2FC1-4E4F-BDA6-3D46BAD22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DEC51FA-2FC1-4E4F-BDA6-3D46BAD22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73A246-B05D-4A03-ADBD-87DA94B1B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6B73A246-B05D-4A03-ADBD-87DA94B1B5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B66B69-3D31-412A-B999-31908E7E2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24B66B69-3D31-412A-B999-31908E7E2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610ACF-A5F3-4549-A857-F0A4CECE50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9D610ACF-A5F3-4549-A857-F0A4CECE50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7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055669"/>
              </p:ext>
            </p:extLst>
          </p:nvPr>
        </p:nvGraphicFramePr>
        <p:xfrm>
          <a:off x="101600" y="914400"/>
          <a:ext cx="8928100" cy="584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4" y="3376746"/>
            <a:ext cx="1190791" cy="119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3439485"/>
            <a:ext cx="1190791" cy="1190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794" y="3641065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915"/>
            <a:ext cx="9144000" cy="308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83160"/>
          </a:xfrm>
        </p:spPr>
        <p:txBody>
          <a:bodyPr/>
          <a:lstStyle/>
          <a:p>
            <a:r>
              <a:rPr lang="en-US" dirty="0" smtClean="0"/>
              <a:t>Revision plan / priority: already said in this </a:t>
            </a:r>
            <a:r>
              <a:rPr lang="en-US" dirty="0" smtClean="0">
                <a:hlinkClick r:id="rId3"/>
              </a:rPr>
              <a:t>article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3640014"/>
            <a:ext cx="9144000" cy="32179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you’ve finished first to last PowerPoint = you’re serious about your career </a:t>
            </a: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irrespective of how many MCQs are asked this lecture series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you’ll succeed somewhere. </a:t>
            </a:r>
            <a:r>
              <a:rPr lang="en-US" sz="2800" u="sng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faith in your self</a:t>
            </a:r>
            <a:r>
              <a:rPr lang="en-US" sz="2800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retrospect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some videos have poor audio quality 2) some have mistakes 3) I could have explained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or in more depth 4) I could have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covered more</a:t>
            </a:r>
            <a:r>
              <a:rPr lang="hi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….But </a:t>
            </a:r>
            <a:r>
              <a:rPr lang="hi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अब भगवान मालिक है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.(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 </a:t>
            </a:r>
            <a:r>
              <a:rPr lang="hi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my 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saviour</a:t>
            </a:r>
            <a:r>
              <a:rPr lang="hi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my judge.)</a:t>
            </a:r>
            <a:endParaRPr lang="hi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1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1243"/>
            <a:ext cx="3552381" cy="32095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“BES17” Lecture series is over, “picture </a:t>
            </a:r>
            <a:r>
              <a:rPr lang="en-US" dirty="0" err="1" smtClean="0"/>
              <a:t>abhi</a:t>
            </a:r>
            <a:r>
              <a:rPr lang="en-US" dirty="0" smtClean="0"/>
              <a:t>..”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" y="3823248"/>
            <a:ext cx="9038095" cy="13904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52" y="5222629"/>
            <a:ext cx="9020711" cy="15738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IE: June 9, 2017. </a:t>
            </a:r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 by ball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When done, just update the PPT in BES171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before “BES18” comes- there will be plenty of exams and interviews.</a:t>
            </a:r>
          </a:p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Ofcourse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current affairs magazine/PDF will cover it but If you don’t keep things ‘organized’ then revision will be tedious.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39" y="849766"/>
            <a:ext cx="4923809" cy="209523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690447" y="1087024"/>
            <a:ext cx="1476792" cy="25497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903785" y="3006969"/>
            <a:ext cx="5240215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I’d recommend you to follow 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atleast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Indian express for Economy related developments (if not reading theHindu).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27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Last one week- </a:t>
            </a:r>
            <a:r>
              <a:rPr lang="en-US" dirty="0" smtClean="0"/>
              <a:t>not much point in giving mocks 1) This is not CAT 2) if by giving mock, you get to know a disease’s fact#1, 2 while UPSC may ask but #3 and 4! So better do ‘entire topic’s revision’. + no point in </a:t>
            </a:r>
            <a:r>
              <a:rPr lang="en-US" dirty="0" smtClean="0">
                <a:solidFill>
                  <a:srgbClr val="0070C0"/>
                </a:solidFill>
              </a:rPr>
              <a:t>waking whole night before exam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@exam centre: Don’t be intimidated </a:t>
            </a:r>
            <a:r>
              <a:rPr lang="en-US" dirty="0" smtClean="0"/>
              <a:t>by “show-</a:t>
            </a:r>
            <a:r>
              <a:rPr lang="en-US" dirty="0" err="1" smtClean="0"/>
              <a:t>baaz</a:t>
            </a:r>
            <a:r>
              <a:rPr lang="en-US" dirty="0" smtClean="0"/>
              <a:t>” who gossip about “this topic will definitely come”, “</a:t>
            </a:r>
            <a:r>
              <a:rPr lang="en-US" dirty="0" err="1" smtClean="0"/>
              <a:t>ekdum</a:t>
            </a:r>
            <a:r>
              <a:rPr lang="en-US" dirty="0" smtClean="0"/>
              <a:t> </a:t>
            </a:r>
            <a:r>
              <a:rPr lang="en-US" dirty="0" err="1" smtClean="0"/>
              <a:t>lallu</a:t>
            </a:r>
            <a:r>
              <a:rPr lang="en-US" dirty="0" smtClean="0"/>
              <a:t>/easy paper, this time cutoff will be 150 marks!”.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@exam hall: Don’t be “hotel customer” </a:t>
            </a:r>
            <a:r>
              <a:rPr lang="en-US" dirty="0" smtClean="0"/>
              <a:t>in front of supervisor [e.g. my bench is too small, light is not coming, fan is not running, window is not open etc. i.e. in all the Eastern </a:t>
            </a:r>
            <a:r>
              <a:rPr lang="en-US" dirty="0" err="1" smtClean="0"/>
              <a:t>A’bad</a:t>
            </a:r>
            <a:r>
              <a:rPr lang="en-US" dirty="0" smtClean="0"/>
              <a:t> riot zones.] People have done it in past and failed for a simple reason- if you waste 15 minutes with supervisor, your own mental peace is disturbed so silly mistakes happen in ticking the GS’s OMR and Paper-II’s calculations / interpretations.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Out of 100 Qs, if one “random factoid” </a:t>
            </a:r>
            <a:r>
              <a:rPr lang="en-US" dirty="0" smtClean="0"/>
              <a:t>from your casual reading-asked, you think your ‘entire’ paper is gone well, and prelim- blame his failures on IIT/Engineers, </a:t>
            </a:r>
            <a:r>
              <a:rPr lang="en-US" dirty="0" err="1" smtClean="0"/>
              <a:t>UP,Bihari</a:t>
            </a:r>
            <a:r>
              <a:rPr lang="en-US" dirty="0" smtClean="0"/>
              <a:t> or </a:t>
            </a:r>
            <a:r>
              <a:rPr lang="en-US" dirty="0" err="1" smtClean="0"/>
              <a:t>Tamilians</a:t>
            </a:r>
            <a:r>
              <a:rPr lang="en-US" dirty="0" smtClean="0"/>
              <a:t> are taking away his job!! But instead you should do…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Road 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Post exam-analysis: </a:t>
            </a:r>
            <a:r>
              <a:rPr lang="en-US" dirty="0"/>
              <a:t>‘</a:t>
            </a:r>
            <a:r>
              <a:rPr lang="en-US" dirty="0" err="1"/>
              <a:t>cutoff’..x</a:t>
            </a:r>
            <a:r>
              <a:rPr lang="en-US" dirty="0"/>
              <a:t> ; rather a) did questions came from what you had read? B) did you tick them correctly? update strategy accordingly. </a:t>
            </a:r>
          </a:p>
          <a:p>
            <a:r>
              <a:rPr lang="en-US" dirty="0"/>
              <a:t>If you’ve watched my ‘3 seasons on </a:t>
            </a:r>
            <a:r>
              <a:rPr lang="en-US" dirty="0" err="1"/>
              <a:t>youtube</a:t>
            </a:r>
            <a:r>
              <a:rPr lang="en-US" dirty="0"/>
              <a:t>’, then BES17: I’ve </a:t>
            </a:r>
            <a:r>
              <a:rPr lang="en-US" dirty="0">
                <a:solidFill>
                  <a:srgbClr val="0070C0"/>
                </a:solidFill>
              </a:rPr>
              <a:t>eliminated, and compressed many topics</a:t>
            </a:r>
            <a:r>
              <a:rPr lang="en-US" dirty="0"/>
              <a:t>. Because, though I’m not appearing in exam, </a:t>
            </a:r>
            <a:r>
              <a:rPr lang="en-US" dirty="0">
                <a:solidFill>
                  <a:srgbClr val="0070C0"/>
                </a:solidFill>
              </a:rPr>
              <a:t>I do </a:t>
            </a:r>
            <a:r>
              <a:rPr lang="en-US" dirty="0" smtClean="0">
                <a:solidFill>
                  <a:srgbClr val="0070C0"/>
                </a:solidFill>
              </a:rPr>
              <a:t>post-exam </a:t>
            </a:r>
            <a:r>
              <a:rPr lang="en-US" dirty="0">
                <a:solidFill>
                  <a:srgbClr val="0070C0"/>
                </a:solidFill>
              </a:rPr>
              <a:t>analysis for my own survival and success </a:t>
            </a:r>
            <a:r>
              <a:rPr lang="en-US" dirty="0"/>
              <a:t>in </a:t>
            </a:r>
            <a:r>
              <a:rPr lang="en-US" i="1" dirty="0"/>
              <a:t>‘this line of work’</a:t>
            </a:r>
            <a:r>
              <a:rPr lang="en-US" dirty="0"/>
              <a:t>. </a:t>
            </a:r>
          </a:p>
          <a:p>
            <a:r>
              <a:rPr lang="en-US" dirty="0"/>
              <a:t>So, if </a:t>
            </a:r>
            <a:r>
              <a:rPr lang="en-US" dirty="0">
                <a:solidFill>
                  <a:srgbClr val="0070C0"/>
                </a:solidFill>
              </a:rPr>
              <a:t>you’re giving this exam to get a Government job</a:t>
            </a:r>
            <a:r>
              <a:rPr lang="en-US" dirty="0"/>
              <a:t>, you must do post-exam analysis of your own performance. Else </a:t>
            </a:r>
            <a:r>
              <a:rPr lang="en-US" dirty="0">
                <a:solidFill>
                  <a:srgbClr val="0070C0"/>
                </a:solidFill>
              </a:rPr>
              <a:t>by 3</a:t>
            </a:r>
            <a:r>
              <a:rPr lang="en-US" baseline="30000" dirty="0">
                <a:solidFill>
                  <a:srgbClr val="0070C0"/>
                </a:solidFill>
              </a:rPr>
              <a:t>rd</a:t>
            </a:r>
            <a:r>
              <a:rPr lang="en-US" dirty="0">
                <a:solidFill>
                  <a:srgbClr val="0070C0"/>
                </a:solidFill>
              </a:rPr>
              <a:t> attempt you’ll have so much material</a:t>
            </a:r>
            <a:r>
              <a:rPr lang="en-US" dirty="0"/>
              <a:t>, you can’t do focus on anything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Post-Exam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Prelim Sacred Cutoffs [After P2: 33%]: </a:t>
            </a:r>
            <a:r>
              <a:rPr lang="en-US" sz="2400" dirty="0" err="1" smtClean="0"/>
              <a:t>Gen|OBC</a:t>
            </a:r>
            <a:r>
              <a:rPr lang="en-US" sz="2400" dirty="0" smtClean="0"/>
              <a:t> &gt;50%, others little &lt;50%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785854"/>
              </p:ext>
            </p:extLst>
          </p:nvPr>
        </p:nvGraphicFramePr>
        <p:xfrm>
          <a:off x="747346" y="642938"/>
          <a:ext cx="8554915" cy="5239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Up Arrow Callout 6"/>
          <p:cNvSpPr/>
          <p:nvPr/>
        </p:nvSpPr>
        <p:spPr>
          <a:xfrm>
            <a:off x="1550116" y="5570392"/>
            <a:ext cx="3121269" cy="975946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Paper-II also counted so total 400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5474155" y="5583117"/>
            <a:ext cx="3121269" cy="975946"/>
          </a:xfrm>
          <a:prstGeom prst="upArrowCallout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Paper-II not counted so total 200</a:t>
            </a:r>
          </a:p>
        </p:txBody>
      </p:sp>
      <p:sp>
        <p:nvSpPr>
          <p:cNvPr id="9" name="Right Arrow 8"/>
          <p:cNvSpPr/>
          <p:nvPr/>
        </p:nvSpPr>
        <p:spPr>
          <a:xfrm>
            <a:off x="-61546" y="3014482"/>
            <a:ext cx="1037492" cy="62425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-61546" y="1784839"/>
            <a:ext cx="1037492" cy="62425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496" y="692777"/>
            <a:ext cx="6195504" cy="3175196"/>
          </a:xfrm>
          <a:prstGeom prst="rect">
            <a:avLst/>
          </a:prstGeom>
        </p:spPr>
      </p:pic>
      <p:sp>
        <p:nvSpPr>
          <p:cNvPr id="5" name="Flowchart: Preparation 4"/>
          <p:cNvSpPr/>
          <p:nvPr/>
        </p:nvSpPr>
        <p:spPr>
          <a:xfrm rot="2182736">
            <a:off x="3085952" y="2000325"/>
            <a:ext cx="1413991" cy="1042709"/>
          </a:xfrm>
          <a:prstGeom prst="flowChartPreparat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/>
              <a:t>Prep+ Law of avg.</a:t>
            </a:r>
            <a:endParaRPr lang="en-US" sz="2000" dirty="0"/>
          </a:p>
        </p:txBody>
      </p:sp>
      <p:sp>
        <p:nvSpPr>
          <p:cNvPr id="6" name="Rectangular Callout 5"/>
          <p:cNvSpPr/>
          <p:nvPr/>
        </p:nvSpPr>
        <p:spPr>
          <a:xfrm>
            <a:off x="114300" y="32581"/>
            <a:ext cx="3886200" cy="1320393"/>
          </a:xfrm>
          <a:prstGeom prst="wedgeRectCallout">
            <a:avLst>
              <a:gd name="adj1" fmla="val 36528"/>
              <a:gd name="adj2" fmla="val 932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Doing “De-</a:t>
            </a:r>
            <a:r>
              <a:rPr lang="en-US" dirty="0" err="1" smtClean="0"/>
              <a:t>thok</a:t>
            </a:r>
            <a:r>
              <a:rPr lang="en-US" dirty="0" smtClean="0"/>
              <a:t>” </a:t>
            </a:r>
            <a:r>
              <a:rPr lang="en-US" dirty="0" err="1" smtClean="0"/>
              <a:t>tukbaazi</a:t>
            </a:r>
            <a:r>
              <a:rPr lang="en-US" dirty="0" smtClean="0"/>
              <a:t> &amp; law of avg. dangerous. UPSC 2016 is still relatively ‘easier’ by “elimination” method, but when examiner is in real back-breaking ™ …then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1879600" y="3818134"/>
            <a:ext cx="4820138" cy="954480"/>
          </a:xfrm>
          <a:prstGeom prst="wedgeRectCallout">
            <a:avLst>
              <a:gd name="adj1" fmla="val -44572"/>
              <a:gd name="adj2" fmla="val -8438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Else, why cutoff is lower? True little more vacancies, but still tougher paper than 16’s.  So don’t go with ‘set’ mind, that I “MUST” TICK __ number of questions.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7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  <p:bldP spid="5" grpId="0" animBg="1"/>
      <p:bldP spid="6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But it doesn’t necessarily mean you’ll </a:t>
            </a:r>
            <a:r>
              <a:rPr lang="en-US" sz="2400" dirty="0" smtClean="0">
                <a:solidFill>
                  <a:srgbClr val="0070C0"/>
                </a:solidFill>
              </a:rPr>
              <a:t>FAIL OR PASS</a:t>
            </a:r>
            <a:r>
              <a:rPr lang="en-US" sz="2400" dirty="0" smtClean="0"/>
              <a:t>. Because </a:t>
            </a:r>
          </a:p>
          <a:p>
            <a:pPr lvl="1"/>
            <a:r>
              <a:rPr lang="en-US" sz="2400" dirty="0" smtClean="0"/>
              <a:t>Unofficial answer keys not 100% authentic. The more “quickly” released ones have more mistakes.</a:t>
            </a:r>
          </a:p>
          <a:p>
            <a:pPr lvl="1"/>
            <a:r>
              <a:rPr lang="en-US" sz="2400" dirty="0" smtClean="0"/>
              <a:t>Most of the sincere students have in similar range of scores because used similar material and mind.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Trolls inflate their scores </a:t>
            </a:r>
            <a:r>
              <a:rPr lang="en-US" sz="2400" dirty="0" smtClean="0"/>
              <a:t>online to scare others. </a:t>
            </a:r>
          </a:p>
          <a:p>
            <a:pPr lvl="1"/>
            <a:r>
              <a:rPr lang="en-US" sz="2400" dirty="0" smtClean="0"/>
              <a:t>Only few “</a:t>
            </a:r>
            <a:r>
              <a:rPr lang="en-US" sz="2400" dirty="0" smtClean="0">
                <a:solidFill>
                  <a:srgbClr val="0070C0"/>
                </a:solidFill>
              </a:rPr>
              <a:t>Cinderella stories” </a:t>
            </a:r>
            <a:r>
              <a:rPr lang="en-US" sz="2400" dirty="0" smtClean="0"/>
              <a:t>clear entire exam cycle. You’ll have to give 2-3 attempts anyways. So don’t stop preparation. </a:t>
            </a:r>
          </a:p>
          <a:p>
            <a:r>
              <a:rPr lang="en-US" sz="2400" dirty="0" smtClean="0"/>
              <a:t>“</a:t>
            </a:r>
            <a:r>
              <a:rPr lang="en-US" sz="2400" dirty="0" smtClean="0">
                <a:solidFill>
                  <a:srgbClr val="0070C0"/>
                </a:solidFill>
              </a:rPr>
              <a:t>Digested” B</a:t>
            </a:r>
            <a:r>
              <a:rPr lang="hi-IN" sz="2400" dirty="0" smtClean="0">
                <a:solidFill>
                  <a:srgbClr val="0070C0"/>
                </a:solidFill>
              </a:rPr>
              <a:t>ullet point </a:t>
            </a:r>
            <a:r>
              <a:rPr lang="en-US" sz="2400" dirty="0" smtClean="0">
                <a:solidFill>
                  <a:srgbClr val="0070C0"/>
                </a:solidFill>
              </a:rPr>
              <a:t>material </a:t>
            </a:r>
            <a:r>
              <a:rPr lang="en-US" sz="2400" dirty="0" smtClean="0"/>
              <a:t>(PPT, PDF, </a:t>
            </a:r>
            <a:r>
              <a:rPr lang="en-US" sz="2400" dirty="0" err="1" smtClean="0"/>
              <a:t>Mindmap</a:t>
            </a:r>
            <a:r>
              <a:rPr lang="en-US" sz="2400" dirty="0" smtClean="0"/>
              <a:t>)</a:t>
            </a:r>
            <a:r>
              <a:rPr lang="hi-IN" sz="2400" dirty="0" smtClean="0"/>
              <a:t>= </a:t>
            </a:r>
            <a:r>
              <a:rPr lang="en-US" sz="2400" dirty="0" smtClean="0"/>
              <a:t>you’ll understand the topic but </a:t>
            </a:r>
            <a:r>
              <a:rPr lang="hi-IN" sz="2400" dirty="0" smtClean="0"/>
              <a:t>improve your expression and language skill. Mains-2016, many got good marks in GS</a:t>
            </a:r>
            <a:r>
              <a:rPr lang="en-US" sz="2400" dirty="0" smtClean="0"/>
              <a:t> [parallel to toppers]</a:t>
            </a:r>
            <a:r>
              <a:rPr lang="hi-IN" sz="2400" dirty="0" smtClean="0"/>
              <a:t> but </a:t>
            </a:r>
            <a:r>
              <a:rPr lang="hi-IN" sz="2400" dirty="0" smtClean="0">
                <a:solidFill>
                  <a:srgbClr val="0070C0"/>
                </a:solidFill>
              </a:rPr>
              <a:t>poor in Essay</a:t>
            </a:r>
            <a:r>
              <a:rPr lang="en-US" sz="2400" dirty="0" smtClean="0">
                <a:solidFill>
                  <a:srgbClr val="0070C0"/>
                </a:solidFill>
              </a:rPr>
              <a:t> and paper-1 of humanities </a:t>
            </a:r>
            <a:r>
              <a:rPr lang="en-US" sz="2400" dirty="0" err="1" smtClean="0">
                <a:solidFill>
                  <a:srgbClr val="0070C0"/>
                </a:solidFill>
              </a:rPr>
              <a:t>optionals</a:t>
            </a:r>
            <a:r>
              <a:rPr lang="hi-IN" sz="2400" dirty="0" smtClean="0"/>
              <a:t>. </a:t>
            </a:r>
            <a:r>
              <a:rPr lang="en-US" sz="2400" dirty="0" smtClean="0"/>
              <a:t>S</a:t>
            </a:r>
            <a:r>
              <a:rPr lang="hi-IN" sz="2400" dirty="0" smtClean="0"/>
              <a:t>o keep habit of reading </a:t>
            </a:r>
            <a:r>
              <a:rPr lang="en-US" sz="2400" dirty="0" smtClean="0">
                <a:solidFill>
                  <a:srgbClr val="0070C0"/>
                </a:solidFill>
              </a:rPr>
              <a:t>‘full-text’ </a:t>
            </a:r>
            <a:r>
              <a:rPr lang="hi-IN" sz="2400" dirty="0" smtClean="0">
                <a:solidFill>
                  <a:srgbClr val="0070C0"/>
                </a:solidFill>
              </a:rPr>
              <a:t>english newspapers</a:t>
            </a:r>
            <a:r>
              <a:rPr lang="hi-IN" sz="2400" dirty="0" smtClean="0"/>
              <a:t>, columns</a:t>
            </a:r>
            <a:r>
              <a:rPr lang="en-US" sz="2400" dirty="0" smtClean="0"/>
              <a:t>, Yojana </a:t>
            </a:r>
            <a:r>
              <a:rPr lang="en-US" sz="2400" dirty="0" err="1" smtClean="0"/>
              <a:t>etc</a:t>
            </a:r>
            <a:r>
              <a:rPr lang="hi-IN" sz="2400" dirty="0" smtClean="0"/>
              <a:t>.</a:t>
            </a:r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UPSC Prelims: Post exam analysis “unofficial score” [80-130]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466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092"/>
            <a:ext cx="5205046" cy="430823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365956" y="2730434"/>
            <a:ext cx="5778044" cy="4199858"/>
            <a:chOff x="0" y="1511915"/>
            <a:chExt cx="4572000" cy="342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0337" y="3901588"/>
            <a:ext cx="1477109" cy="17057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9173"/>
            <a:ext cx="4393081" cy="23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Poverty estimation &amp; scheme entitlements in India</a:t>
            </a:r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8" y="713063"/>
            <a:ext cx="9127752" cy="3646025"/>
          </a:xfrm>
          <a:prstGeom prst="rect">
            <a:avLst/>
          </a:prstGeom>
        </p:spPr>
      </p:pic>
      <p:sp>
        <p:nvSpPr>
          <p:cNvPr id="2" name="Up Arrow 1"/>
          <p:cNvSpPr/>
          <p:nvPr/>
        </p:nvSpPr>
        <p:spPr>
          <a:xfrm>
            <a:off x="589086" y="3393831"/>
            <a:ext cx="298938" cy="453693"/>
          </a:xfrm>
          <a:prstGeom prst="upArrow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4132384" y="2356338"/>
            <a:ext cx="1573824" cy="1491186"/>
          </a:xfrm>
          <a:prstGeom prst="wedgeRectCallout">
            <a:avLst>
              <a:gd name="adj1" fmla="val -67993"/>
              <a:gd name="adj2" fmla="val -2393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Consumption Expenditure 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Calorie (</a:t>
            </a:r>
            <a:r>
              <a:rPr lang="en-US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Alagh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Clothing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Shelter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253154" y="795523"/>
            <a:ext cx="1450731" cy="444192"/>
          </a:xfrm>
          <a:prstGeom prst="wedgeRectCallout">
            <a:avLst>
              <a:gd name="adj1" fmla="val -20833"/>
              <a:gd name="adj2" fmla="val 82294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day Rs 33!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330462" y="3791399"/>
            <a:ext cx="2783381" cy="1186904"/>
          </a:xfrm>
          <a:prstGeom prst="wedgeRectCallout">
            <a:avLst>
              <a:gd name="adj1" fmla="val -3329"/>
              <a:gd name="adj2" fmla="val -66968"/>
            </a:avLst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day Rs 47!</a:t>
            </a:r>
          </a:p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Economies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scale: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house x 1 tea x LPG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[1 house x 5 tea x LPG]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8" y="3567349"/>
            <a:ext cx="9034943" cy="260970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5293453" y="6098796"/>
            <a:ext cx="1300294" cy="553674"/>
          </a:xfrm>
          <a:prstGeom prst="wedgeRectCallout">
            <a:avLst>
              <a:gd name="adj1" fmla="val 4328"/>
              <a:gd name="adj2" fmla="val -784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27 cr.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797301" y="6098796"/>
            <a:ext cx="1300294" cy="553674"/>
          </a:xfrm>
          <a:prstGeom prst="wedgeRectCallout">
            <a:avLst>
              <a:gd name="adj1" fmla="val 4328"/>
              <a:gd name="adj2" fmla="val -784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22%</a:t>
            </a:r>
            <a:endParaRPr lang="en-US" sz="2800" dirty="0"/>
          </a:p>
        </p:txBody>
      </p:sp>
      <p:sp>
        <p:nvSpPr>
          <p:cNvPr id="7" name="Rectangular Callout 6"/>
          <p:cNvSpPr/>
          <p:nvPr/>
        </p:nvSpPr>
        <p:spPr>
          <a:xfrm>
            <a:off x="888024" y="6365631"/>
            <a:ext cx="3297115" cy="286839"/>
          </a:xfrm>
          <a:prstGeom prst="wedgeRectCallout">
            <a:avLst>
              <a:gd name="adj1" fmla="val -38166"/>
              <a:gd name="adj2" fmla="val -1048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@CEA, spelling mistake in your 2014 survey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712201"/>
            <a:ext cx="4737948" cy="1273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47004" y="713063"/>
            <a:ext cx="4042019" cy="1036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7" grpId="0" animBg="1"/>
      <p:bldP spid="8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Success is bell shape curve: Final toppers in UPSC vs. “Attempt”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947956"/>
          <a:ext cx="8797925" cy="4289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262" y="3753224"/>
            <a:ext cx="5108947" cy="249087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313801" y="5304973"/>
            <a:ext cx="3995299" cy="1430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SSC, IBPS, GPSC….</a:t>
            </a:r>
          </a:p>
          <a:p>
            <a:pPr algn="ctr"/>
            <a:r>
              <a:rPr lang="en-US" sz="2400" dirty="0" smtClean="0"/>
              <a:t>And before you realize, your age-attempt over for all exams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73037" y="3632433"/>
            <a:ext cx="4659022" cy="3078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Objectives [if you’ve just started]?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Straight arrow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2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“serious attempt”: Mains must be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written/final selection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3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“serious attempt”: Officer Rank job UPSC, SSC, IBPS. &gt;4+…if finance, family..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1677798" y="1568741"/>
            <a:ext cx="3154261" cy="1820411"/>
          </a:xfrm>
          <a:prstGeom prst="wedgeRect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smtClean="0"/>
              <a:t>If not achieved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u="sng" dirty="0" smtClean="0"/>
              <a:t>Misdirected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Lazy, Daydreamer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Not ‘cutout’ for this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69622" y="1661020"/>
            <a:ext cx="25167" cy="50501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/>
          <p:cNvSpPr/>
          <p:nvPr/>
        </p:nvSpPr>
        <p:spPr>
          <a:xfrm>
            <a:off x="6400800" y="947956"/>
            <a:ext cx="2681654" cy="984857"/>
          </a:xfrm>
          <a:prstGeom prst="wedgeRectCallout">
            <a:avLst>
              <a:gd name="adj1" fmla="val -60177"/>
              <a:gd name="adj2" fmla="val -892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is also like China’s demographic peak. Else you can give “n” number of attempts. But chances start to </a:t>
            </a:r>
            <a:r>
              <a:rPr lang="en-US" sz="1600" dirty="0" smtClean="0">
                <a:latin typeface="Franklin Gothic Demi Cond" panose="020B0706030402020204" pitchFamily="34" charset="0"/>
              </a:rPr>
              <a:t>▼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7" name="Left Arrow 16"/>
          <p:cNvSpPr/>
          <p:nvPr/>
        </p:nvSpPr>
        <p:spPr>
          <a:xfrm>
            <a:off x="3754293" y="1932813"/>
            <a:ext cx="2163907" cy="714763"/>
          </a:xfrm>
          <a:prstGeom prst="leftArrow">
            <a:avLst>
              <a:gd name="adj1" fmla="val 84443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can only 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you here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1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category"/>
        </p:bldSub>
      </p:bldGraphic>
      <p:bldP spid="14" grpId="0" animBg="1"/>
      <p:bldP spid="15" grpId="0" build="p" animBg="1"/>
      <p:bldP spid="16" grpId="0" build="p" animBg="1"/>
      <p:bldP spid="4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2936"/>
                </a:solidFill>
              </a:rPr>
              <a:t>UPSC fail, some other exam: </a:t>
            </a:r>
            <a:r>
              <a:rPr lang="en-US" dirty="0"/>
              <a:t>look at syllabus, old papers</a:t>
            </a:r>
            <a:r>
              <a:rPr lang="hi-IN" dirty="0"/>
              <a:t> &amp; prepare accordingly</a:t>
            </a:r>
            <a:r>
              <a:rPr lang="en-US" dirty="0"/>
              <a:t>. If you arrogantly think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GS+aptitude</a:t>
            </a:r>
            <a:r>
              <a:rPr lang="en-US" dirty="0">
                <a:solidFill>
                  <a:srgbClr val="0070C0"/>
                </a:solidFill>
              </a:rPr>
              <a:t>] </a:t>
            </a:r>
            <a:r>
              <a:rPr lang="en-US" dirty="0"/>
              <a:t>is there </a:t>
            </a:r>
            <a:r>
              <a:rPr lang="en-US" dirty="0">
                <a:solidFill>
                  <a:srgbClr val="0070C0"/>
                </a:solidFill>
              </a:rPr>
              <a:t>and I missed </a:t>
            </a:r>
            <a:r>
              <a:rPr lang="en-US" dirty="0" smtClean="0">
                <a:solidFill>
                  <a:srgbClr val="0070C0"/>
                </a:solidFill>
              </a:rPr>
              <a:t>prelims cutoff by </a:t>
            </a:r>
            <a:r>
              <a:rPr lang="en-US" dirty="0">
                <a:solidFill>
                  <a:srgbClr val="0070C0"/>
                </a:solidFill>
              </a:rPr>
              <a:t>just 1 </a:t>
            </a:r>
            <a:r>
              <a:rPr lang="en-US" dirty="0" smtClean="0">
                <a:solidFill>
                  <a:srgbClr val="0070C0"/>
                </a:solidFill>
              </a:rPr>
              <a:t>mark”</a:t>
            </a:r>
            <a:r>
              <a:rPr lang="en-US" dirty="0" smtClean="0"/>
              <a:t> </a:t>
            </a:r>
            <a:r>
              <a:rPr lang="en-US" dirty="0"/>
              <a:t>and you keep reading same things, then you’ll fail in </a:t>
            </a:r>
            <a:r>
              <a:rPr lang="en-US" dirty="0" smtClean="0"/>
              <a:t>others </a:t>
            </a:r>
            <a:r>
              <a:rPr lang="en-US" dirty="0"/>
              <a:t>exams.</a:t>
            </a:r>
            <a:r>
              <a:rPr lang="hi-IN" dirty="0"/>
              <a:t> </a:t>
            </a:r>
            <a:r>
              <a:rPr lang="en-US" dirty="0" smtClean="0"/>
              <a:t>[CAPF, SSC</a:t>
            </a:r>
            <a:r>
              <a:rPr lang="en-US" dirty="0"/>
              <a:t>, State PCS, IBPS, RBI- each have their </a:t>
            </a:r>
            <a:r>
              <a:rPr lang="en-US" dirty="0" smtClean="0"/>
              <a:t>peculiar syllabus, difficulty &amp; senior </a:t>
            </a:r>
            <a:r>
              <a:rPr lang="en-US" dirty="0"/>
              <a:t>players]. </a:t>
            </a:r>
          </a:p>
          <a:p>
            <a:r>
              <a:rPr lang="en-US" dirty="0">
                <a:solidFill>
                  <a:srgbClr val="0070C0"/>
                </a:solidFill>
              </a:rPr>
              <a:t>Most importantly:</a:t>
            </a:r>
            <a:r>
              <a:rPr lang="en-US" dirty="0"/>
              <a:t> don’t just sit for </a:t>
            </a:r>
            <a:r>
              <a:rPr lang="en-US" dirty="0">
                <a:solidFill>
                  <a:srgbClr val="0070C0"/>
                </a:solidFill>
              </a:rPr>
              <a:t>3-4 years with blank biodata. </a:t>
            </a:r>
            <a:r>
              <a:rPr lang="en-US" dirty="0" err="1">
                <a:solidFill>
                  <a:schemeClr val="tx1"/>
                </a:solidFill>
              </a:rPr>
              <a:t>Atleast</a:t>
            </a:r>
            <a:r>
              <a:rPr lang="en-US" dirty="0">
                <a:solidFill>
                  <a:schemeClr val="tx1"/>
                </a:solidFill>
              </a:rPr>
              <a:t> do some distance-mode PG / certification course from IGNOU, </a:t>
            </a:r>
            <a:r>
              <a:rPr lang="en-US" dirty="0" err="1">
                <a:solidFill>
                  <a:schemeClr val="tx1"/>
                </a:solidFill>
              </a:rPr>
              <a:t>Ambedkar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uni.</a:t>
            </a:r>
            <a:r>
              <a:rPr lang="en-US" dirty="0">
                <a:solidFill>
                  <a:schemeClr val="tx1"/>
                </a:solidFill>
              </a:rPr>
              <a:t> etc. just for the sake of showing in interview panel / career backup.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7030A0"/>
                </a:solidFill>
              </a:rPr>
              <a:t>Best </a:t>
            </a:r>
            <a:r>
              <a:rPr lang="en-US" dirty="0">
                <a:solidFill>
                  <a:srgbClr val="7030A0"/>
                </a:solidFill>
              </a:rPr>
              <a:t>wishes </a:t>
            </a:r>
            <a:r>
              <a:rPr lang="hi-IN" dirty="0">
                <a:solidFill>
                  <a:srgbClr val="7030A0"/>
                </a:solidFill>
              </a:rPr>
              <a:t>to all serious players </a:t>
            </a: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7030A0"/>
                </a:solidFill>
              </a:rPr>
              <a:t>for </a:t>
            </a:r>
            <a:r>
              <a:rPr lang="en-US" dirty="0">
                <a:solidFill>
                  <a:srgbClr val="7030A0"/>
                </a:solidFill>
              </a:rPr>
              <a:t>all the competitive </a:t>
            </a:r>
            <a:r>
              <a:rPr lang="en-US" dirty="0" smtClean="0">
                <a:solidFill>
                  <a:srgbClr val="7030A0"/>
                </a:solidFill>
              </a:rPr>
              <a:t>exams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8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2054" y="79545"/>
            <a:ext cx="3165230" cy="294915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53068500"/>
              </p:ext>
            </p:extLst>
          </p:nvPr>
        </p:nvGraphicFramePr>
        <p:xfrm>
          <a:off x="-131884" y="155886"/>
          <a:ext cx="6075485" cy="319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56716"/>
            <a:ext cx="2828283" cy="26012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8283" y="4256716"/>
            <a:ext cx="6219001" cy="2601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</a:t>
            </a:r>
            <a:r>
              <a:rPr lang="en-US" sz="2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Rangarajan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Committee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consumption based ‘cutoff’ system is not the proper way:  2399 cal. = poor | 2400 = not poor, So we’ll not give scheme benefit!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should look at overall deprivation of household, and give them scheme benefits!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12827" y="3028701"/>
            <a:ext cx="3134457" cy="8487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Indian poverty estimation methods so far….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1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940DBA-21FC-4BD8-9C9E-4B76EA3C2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1940DBA-21FC-4BD8-9C9E-4B76EA3C24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18DF47-B509-4712-AD13-93517CF85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AB18DF47-B509-4712-AD13-93517CF85D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EA6844-2192-4382-BFC2-482EDBA52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4CEA6844-2192-4382-BFC2-482EDBA525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03053F-8CD8-4E34-8EB0-2EED5AB8D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2D03053F-8CD8-4E34-8EB0-2EED5AB8D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mages.indianexpress.com/2015/08/hum-angrezo-ke-zaman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31" y="869169"/>
            <a:ext cx="5422106" cy="32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708" y="3854342"/>
            <a:ext cx="4944292" cy="30036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Socio Economic Caste Census (SECC-2011)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images.indianexpress.com/2015/08/hum-angrezo-ke-zaman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52116" y="1262071"/>
            <a:ext cx="5422106" cy="222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SECC: not poverty line but quantum of deprivation: to help BPL list preparation, and entitlement  (</a:t>
            </a:r>
            <a:r>
              <a:rPr lang="en-US" dirty="0" smtClean="0">
                <a:solidFill>
                  <a:srgbClr val="FFC000"/>
                </a:solidFill>
              </a:rPr>
              <a:t>DATA is rural household%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 rot="10800000" flipV="1">
            <a:off x="3229763" y="914400"/>
            <a:ext cx="5805180" cy="5674560"/>
          </a:xfrm>
          <a:prstGeom prst="bentConnector3">
            <a:avLst>
              <a:gd name="adj1" fmla="val 50000"/>
            </a:avLst>
          </a:prstGeom>
          <a:ln w="76200">
            <a:solidFill>
              <a:srgbClr val="FFFF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77798" y="3221372"/>
            <a:ext cx="1107347" cy="530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~40%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795658" y="1562567"/>
            <a:ext cx="1348342" cy="530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~0.92%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5860921" y="3003370"/>
            <a:ext cx="3313302" cy="38546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 used in 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NFSA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PMAY_G (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House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Ujjwala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(LPG)</a:t>
            </a:r>
          </a:p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planned (2017 Apr)</a:t>
            </a:r>
          </a:p>
          <a:p>
            <a:pPr marL="342900" indent="-342900" algn="just">
              <a:buAutoNum type="arabicPeriod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NSoAP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/>
              </a:rPr>
              <a:t>pension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NRLM (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1"/>
              </a:rPr>
              <a:t>SHG, skill, credit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MNREGA (all rural households guaranteed by act)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185811-65C4-4296-BAB5-6456A6E34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30185811-65C4-4296-BAB5-6456A6E345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2C28D2-0B56-476B-B058-4097ED5129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F72C28D2-0B56-476B-B058-4097ED5129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5FCAB7-A4C7-4B67-AA90-AC94E59A4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6B5FCAB7-A4C7-4B67-AA90-AC94E59A4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D5BBEC-AB4B-4797-846B-5D3EDDCEA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FD5BBEC-AB4B-4797-846B-5D3EDDCEA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BE126A-5140-48FA-9638-8B166C9C8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54BE126A-5140-48FA-9638-8B166C9C8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8E5F86-98E1-418F-ABEE-DE5DC952E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618E5F86-98E1-418F-ABEE-DE5DC952E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CD230C-E099-430D-B9A1-3296DBBF4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E2CD230C-E099-430D-B9A1-3296DBBF4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7B9D0E-8658-411E-87C2-1AE8AEEFF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947B9D0E-8658-411E-87C2-1AE8AEEFF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4D5645-D266-4187-9B87-D0B578B08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A84D5645-D266-4187-9B87-D0B578B089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4AEB32-542E-4765-AC7B-7E8C3BAD3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1B4AEB32-542E-4765-AC7B-7E8C3BAD3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1E84FE-7C3A-43EC-884F-666568572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821E84FE-7C3A-43EC-884F-666568572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EE9178-090D-4478-9810-7EDE18D4D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0DEE9178-090D-4478-9810-7EDE18D4D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Which of the following aim to use SECC-2011 census data for the identification of beneficiaries?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PM </a:t>
            </a:r>
            <a:r>
              <a:rPr lang="en-US" sz="3200" dirty="0" err="1"/>
              <a:t>Awas</a:t>
            </a:r>
            <a:r>
              <a:rPr lang="en-US" sz="3200" dirty="0"/>
              <a:t> Yojana </a:t>
            </a:r>
            <a:r>
              <a:rPr lang="en-US" sz="3200" dirty="0" err="1"/>
              <a:t>Gramin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National Food security Act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PM </a:t>
            </a:r>
            <a:r>
              <a:rPr lang="en-US" sz="3200" dirty="0" err="1"/>
              <a:t>Ujjwala</a:t>
            </a:r>
            <a:r>
              <a:rPr lang="en-US" sz="3200" dirty="0"/>
              <a:t> Yojana</a:t>
            </a:r>
          </a:p>
          <a:p>
            <a:pPr marL="0" indent="0">
              <a:buNone/>
            </a:pPr>
            <a:r>
              <a:rPr lang="en-US" sz="3200" dirty="0"/>
              <a:t>Answer choices: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all of </a:t>
            </a:r>
            <a:r>
              <a:rPr lang="en-US" sz="3200" dirty="0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485381"/>
              </p:ext>
            </p:extLst>
          </p:nvPr>
        </p:nvGraphicFramePr>
        <p:xfrm>
          <a:off x="173036" y="602947"/>
          <a:ext cx="8797925" cy="4244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SECC-2011: 1st time since 1931, Nodal Ministry: MoRD.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36" y="4959700"/>
            <a:ext cx="8797925" cy="9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F2FA18-F870-4E48-9AB1-3538F7166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6F2FA18-F870-4E48-9AB1-3538F7166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280BBC-C7E5-4A30-997E-626C12F92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E280BBC-C7E5-4A30-997E-626C12F92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8C1DAF-27A4-4E37-B3B0-AB5A694F4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C88C1DAF-27A4-4E37-B3B0-AB5A694F49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A11432-00D6-4D05-8BA8-F8D9EFE1B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D7A11432-00D6-4D05-8BA8-F8D9EFE1BC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8E398EF-EEC3-46E2-83A1-302B4F3F17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8E398EF-EEC3-46E2-83A1-302B4F3F17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090828-94CB-4DD8-B552-A7ECE1949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76090828-94CB-4DD8-B552-A7ECE1949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runal _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0070C0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FC000"/>
    </a:hlink>
    <a:folHlink>
      <a:srgbClr val="B26B02"/>
    </a:folHlink>
  </a:clrScheme>
  <a:fontScheme name="1_Mrunal_Franklink">
    <a:majorFont>
      <a:latin typeface="Franklin Gothic Demi"/>
      <a:ea typeface=""/>
      <a:cs typeface="Arial Unicode MS"/>
    </a:majorFont>
    <a:minorFont>
      <a:latin typeface="Franklin Gothic Medium Cond"/>
      <a:ea typeface=""/>
      <a:cs typeface="Arial Unicode M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1210</TotalTime>
  <Words>3087</Words>
  <Application>Microsoft Office PowerPoint</Application>
  <PresentationFormat>On-screen Show (4:3)</PresentationFormat>
  <Paragraphs>413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UNDP HDR-2016: 5 indexes</vt:lpstr>
      <vt:lpstr>UNDP Index #5: Multidimensional Poverty Index (MPI), since 2010 </vt:lpstr>
      <vt:lpstr>Poverty Lines and Figures for Indian Population!</vt:lpstr>
      <vt:lpstr>Poverty estimation &amp; scheme entitlements in India</vt:lpstr>
      <vt:lpstr>PowerPoint Presentation</vt:lpstr>
      <vt:lpstr>Concept of Socio Economic Caste Census (SECC-2011)</vt:lpstr>
      <vt:lpstr>SECC: not poverty line but quantum of deprivation: to help BPL list preparation, and entitlement  (DATA is rural household%)</vt:lpstr>
      <vt:lpstr>PowerPoint Presentation</vt:lpstr>
      <vt:lpstr>SECC-2011: 1st time since 1931, Nodal Ministry: MoRD. </vt:lpstr>
      <vt:lpstr>What about unskilled Poor? Rural Dev Ministry: MNREGA</vt:lpstr>
      <vt:lpstr>Poverty Removal by Rural development Ministry?</vt:lpstr>
      <vt:lpstr>Poverty</vt:lpstr>
      <vt:lpstr>PowerPoint Presentation</vt:lpstr>
      <vt:lpstr>UNDP HDR-2016: 5 indexes</vt:lpstr>
      <vt:lpstr>International Food Policy Research Institute (IFPRI)</vt:lpstr>
      <vt:lpstr>PowerPoint Presentation</vt:lpstr>
      <vt:lpstr>2016 Hunger report: theme “Getting to zero hunger (by 2030)”</vt:lpstr>
      <vt:lpstr>PowerPoint Presentation</vt:lpstr>
      <vt:lpstr>Hunger Index     National Food security Act (NFSA) 2013</vt:lpstr>
      <vt:lpstr>National Food security Act 2013</vt:lpstr>
      <vt:lpstr>Self study BES166: SDG link &lt;watch only last 10 minutes&gt;</vt:lpstr>
      <vt:lpstr>Prof Raj Krishna “theHindu Growth Rate” (‘78) = ~3.5% from 50s to 80s</vt:lpstr>
      <vt:lpstr>Convergence theory: the less developed a state is @ beginning,  faster it’ll grow subsequently </vt:lpstr>
      <vt:lpstr>Internal trade is __ times the Foreign trade was not a “real growth” because if it was a real growth then Pokemon should have evolved.</vt:lpstr>
      <vt:lpstr>PowerPoint Presentation</vt:lpstr>
      <vt:lpstr>Convergence theory: less developed you are @ beginning,  faster you’ll grow subsequently </vt:lpstr>
      <vt:lpstr>Convergence theory: less developed you are @ beginning,  faster you’ll grow subsequently </vt:lpstr>
      <vt:lpstr>Growth vs Fertility Convergence </vt:lpstr>
      <vt:lpstr>China TFR&lt;2 = aging started from 2000s. Wages ▲</vt:lpstr>
      <vt:lpstr>Same bolbachchan through graphs</vt:lpstr>
      <vt:lpstr>Another way of looking at it</vt:lpstr>
      <vt:lpstr>Economy: 6 pillars + theory  + current + BES17 (pre cum Mains)</vt:lpstr>
      <vt:lpstr>Revision plan / priority: already said in this article</vt:lpstr>
      <vt:lpstr>“BES17” Lecture series is over, “picture abhi..”</vt:lpstr>
      <vt:lpstr>Road Ahead</vt:lpstr>
      <vt:lpstr>Post-Exam Analysis</vt:lpstr>
      <vt:lpstr>Prelim Sacred Cutoffs [After P2: 33%]: Gen|OBC &gt;50%, others little &lt;50%</vt:lpstr>
      <vt:lpstr>UPSC Prelims: Post exam analysis “unofficial score” [80-130]</vt:lpstr>
      <vt:lpstr>PowerPoint Presentation</vt:lpstr>
      <vt:lpstr>Success is bell shape curve: Final toppers in UPSC vs. “Attempt”</vt:lpstr>
      <vt:lpstr>Road ahead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346</cp:revision>
  <dcterms:created xsi:type="dcterms:W3CDTF">2017-04-16T12:02:00Z</dcterms:created>
  <dcterms:modified xsi:type="dcterms:W3CDTF">2017-06-10T19:05:32Z</dcterms:modified>
</cp:coreProperties>
</file>